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7"/>
  </p:notesMasterIdLst>
  <p:sldIdLst>
    <p:sldId id="256" r:id="rId2"/>
    <p:sldId id="277" r:id="rId3"/>
    <p:sldId id="322" r:id="rId4"/>
    <p:sldId id="300" r:id="rId5"/>
    <p:sldId id="297" r:id="rId6"/>
    <p:sldId id="258" r:id="rId7"/>
    <p:sldId id="294" r:id="rId8"/>
    <p:sldId id="259" r:id="rId9"/>
    <p:sldId id="260" r:id="rId10"/>
    <p:sldId id="324" r:id="rId11"/>
    <p:sldId id="325" r:id="rId12"/>
    <p:sldId id="326" r:id="rId13"/>
    <p:sldId id="327" r:id="rId14"/>
    <p:sldId id="283" r:id="rId15"/>
    <p:sldId id="263" r:id="rId16"/>
    <p:sldId id="323" r:id="rId17"/>
    <p:sldId id="262" r:id="rId18"/>
    <p:sldId id="261" r:id="rId19"/>
    <p:sldId id="284" r:id="rId20"/>
    <p:sldId id="285" r:id="rId21"/>
    <p:sldId id="287" r:id="rId22"/>
    <p:sldId id="266" r:id="rId23"/>
    <p:sldId id="267" r:id="rId24"/>
    <p:sldId id="291" r:id="rId25"/>
    <p:sldId id="292" r:id="rId26"/>
    <p:sldId id="328" r:id="rId27"/>
    <p:sldId id="268" r:id="rId28"/>
    <p:sldId id="301" r:id="rId29"/>
    <p:sldId id="270" r:id="rId30"/>
    <p:sldId id="273" r:id="rId31"/>
    <p:sldId id="298" r:id="rId32"/>
    <p:sldId id="360" r:id="rId33"/>
    <p:sldId id="361" r:id="rId34"/>
    <p:sldId id="362" r:id="rId35"/>
    <p:sldId id="363" r:id="rId36"/>
    <p:sldId id="365" r:id="rId37"/>
    <p:sldId id="366" r:id="rId38"/>
    <p:sldId id="367" r:id="rId39"/>
    <p:sldId id="368" r:id="rId40"/>
    <p:sldId id="369" r:id="rId41"/>
    <p:sldId id="370" r:id="rId42"/>
    <p:sldId id="371" r:id="rId43"/>
    <p:sldId id="372" r:id="rId44"/>
    <p:sldId id="373" r:id="rId45"/>
    <p:sldId id="329" r:id="rId4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Times New Roman" panose="02020603050405020304" pitchFamily="18"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Times New Roman" panose="02020603050405020304" pitchFamily="18"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Times New Roman" panose="02020603050405020304" pitchFamily="18"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Times New Roman" panose="02020603050405020304" pitchFamily="18"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Times New Roman" panose="02020603050405020304" pitchFamily="18" charset="0"/>
        <a:ea typeface="+mn-ea"/>
        <a:cs typeface="Arial" panose="020B0604020202020204" pitchFamily="34" charset="0"/>
      </a:defRPr>
    </a:lvl5pPr>
    <a:lvl6pPr marL="2286000" algn="l" defTabSz="914400" rtl="0" eaLnBrk="1" latinLnBrk="0" hangingPunct="1">
      <a:defRPr kern="1200">
        <a:solidFill>
          <a:schemeClr val="tx1"/>
        </a:solidFill>
        <a:latin typeface="Times New Roman" panose="02020603050405020304" pitchFamily="18" charset="0"/>
        <a:ea typeface="+mn-ea"/>
        <a:cs typeface="Arial" panose="020B0604020202020204" pitchFamily="34" charset="0"/>
      </a:defRPr>
    </a:lvl6pPr>
    <a:lvl7pPr marL="2743200" algn="l" defTabSz="914400" rtl="0" eaLnBrk="1" latinLnBrk="0" hangingPunct="1">
      <a:defRPr kern="1200">
        <a:solidFill>
          <a:schemeClr val="tx1"/>
        </a:solidFill>
        <a:latin typeface="Times New Roman" panose="02020603050405020304" pitchFamily="18" charset="0"/>
        <a:ea typeface="+mn-ea"/>
        <a:cs typeface="Arial" panose="020B0604020202020204" pitchFamily="34" charset="0"/>
      </a:defRPr>
    </a:lvl7pPr>
    <a:lvl8pPr marL="3200400" algn="l" defTabSz="914400" rtl="0" eaLnBrk="1" latinLnBrk="0" hangingPunct="1">
      <a:defRPr kern="1200">
        <a:solidFill>
          <a:schemeClr val="tx1"/>
        </a:solidFill>
        <a:latin typeface="Times New Roman" panose="02020603050405020304" pitchFamily="18" charset="0"/>
        <a:ea typeface="+mn-ea"/>
        <a:cs typeface="Arial" panose="020B0604020202020204" pitchFamily="34" charset="0"/>
      </a:defRPr>
    </a:lvl8pPr>
    <a:lvl9pPr marL="3657600" algn="l" defTabSz="914400" rtl="0" eaLnBrk="1" latinLnBrk="0" hangingPunct="1">
      <a:defRPr kern="1200">
        <a:solidFill>
          <a:schemeClr val="tx1"/>
        </a:solidFill>
        <a:latin typeface="Times New Roman" panose="02020603050405020304" pitchFamily="18"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inimized">
    <p:restoredLeft sz="0" autoAdjust="0"/>
    <p:restoredTop sz="0" autoAdjust="0"/>
  </p:normalViewPr>
  <p:slideViewPr>
    <p:cSldViewPr>
      <p:cViewPr varScale="1">
        <p:scale>
          <a:sx n="18" d="100"/>
          <a:sy n="18" d="100"/>
        </p:scale>
        <p:origin x="3854" y="3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5.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image" Target="../media/image9.jpeg"/></Relationships>
</file>

<file path=ppt/diagrams/_rels/drawing5.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image" Target="../media/image9.jpeg"/></Relationships>
</file>

<file path=ppt/diagrams/colors1.xml><?xml version="1.0" encoding="utf-8"?>
<dgm:colorsDef xmlns:dgm="http://schemas.openxmlformats.org/drawingml/2006/diagram" xmlns:a="http://schemas.openxmlformats.org/drawingml/2006/main" uniqueId="urn:microsoft.com/office/officeart/2005/8/colors/accent1_1#1">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2">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3">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4">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5#1">
  <dgm:title val=""/>
  <dgm:desc val=""/>
  <dgm:catLst>
    <dgm:cat type="accent1" pri="11500"/>
  </dgm:catLst>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0C14DBCC-F2DE-4CAD-8054-C9E3C9991AB5}" type="doc">
      <dgm:prSet loTypeId="urn:microsoft.com/office/officeart/2005/8/layout/hierarchy1#1" loCatId="hierarchy" qsTypeId="urn:microsoft.com/office/officeart/2005/8/quickstyle/simple1#1" qsCatId="simple" csTypeId="urn:microsoft.com/office/officeart/2005/8/colors/accent1_1#1" csCatId="accent1" phldr="1"/>
      <dgm:spPr/>
      <dgm:t>
        <a:bodyPr/>
        <a:lstStyle/>
        <a:p>
          <a:endParaRPr lang="en-US"/>
        </a:p>
      </dgm:t>
    </dgm:pt>
    <dgm:pt modelId="{4226B8D3-B1AB-4A9E-8F17-0684F15EBE45}">
      <dgm:prSet phldrT="[Text]" custT="1"/>
      <dgm:spPr>
        <a:solidFill>
          <a:srgbClr val="FFB014">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CHỦ THỂ</a:t>
          </a:r>
        </a:p>
      </dgm:t>
    </dgm:pt>
    <dgm:pt modelId="{815C21F1-9644-4E9F-B5E2-E9D2F806E2FE}" type="parTrans" cxnId="{EB98F78C-1AA6-4342-8A0E-A7160E1513A4}">
      <dgm:prSet/>
      <dgm:spPr/>
      <dgm:t>
        <a:bodyPr/>
        <a:lstStyle/>
        <a:p>
          <a:endParaRPr lang="en-US" sz="2400">
            <a:latin typeface="Arial" panose="020B0604020202020204" pitchFamily="34" charset="0"/>
            <a:cs typeface="Arial" panose="020B0604020202020204" pitchFamily="34" charset="0"/>
          </a:endParaRPr>
        </a:p>
      </dgm:t>
    </dgm:pt>
    <dgm:pt modelId="{4E0F3CEA-CD65-44E3-BD47-A8E26ADF37F0}" type="sibTrans" cxnId="{EB98F78C-1AA6-4342-8A0E-A7160E1513A4}">
      <dgm:prSet/>
      <dgm:spPr/>
      <dgm:t>
        <a:bodyPr/>
        <a:lstStyle/>
        <a:p>
          <a:endParaRPr lang="en-US" sz="2400">
            <a:latin typeface="Arial" panose="020B0604020202020204" pitchFamily="34" charset="0"/>
            <a:cs typeface="Arial" panose="020B0604020202020204" pitchFamily="34" charset="0"/>
          </a:endParaRPr>
        </a:p>
      </dgm:t>
    </dgm:pt>
    <dgm:pt modelId="{9BD78F87-4FAD-4842-92A6-C8E6724B62E3}">
      <dgm:prSet phldrT="[Text]" custT="1"/>
      <dgm:spPr>
        <a:solidFill>
          <a:srgbClr val="ED1C24">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NGƯỜI LAO ĐỘNG</a:t>
          </a:r>
        </a:p>
      </dgm:t>
    </dgm:pt>
    <dgm:pt modelId="{248BB7C5-FEDD-4040-8331-0C31C50EB2CA}" type="parTrans" cxnId="{F710931B-9D66-4785-8673-DAD408BBAB6C}">
      <dgm:prSet/>
      <dgm:spPr>
        <a:ln>
          <a:solidFill>
            <a:srgbClr val="FFB014"/>
          </a:solidFill>
        </a:ln>
      </dgm:spPr>
      <dgm:t>
        <a:bodyPr/>
        <a:lstStyle/>
        <a:p>
          <a:endParaRPr lang="en-US" sz="2400">
            <a:latin typeface="Arial" panose="020B0604020202020204" pitchFamily="34" charset="0"/>
            <a:cs typeface="Arial" panose="020B0604020202020204" pitchFamily="34" charset="0"/>
          </a:endParaRPr>
        </a:p>
      </dgm:t>
    </dgm:pt>
    <dgm:pt modelId="{968639F9-7FE3-4DB7-9D64-7C6119009032}" type="sibTrans" cxnId="{F710931B-9D66-4785-8673-DAD408BBAB6C}">
      <dgm:prSet/>
      <dgm:spPr/>
      <dgm:t>
        <a:bodyPr/>
        <a:lstStyle/>
        <a:p>
          <a:endParaRPr lang="en-US" sz="2400">
            <a:latin typeface="Arial" panose="020B0604020202020204" pitchFamily="34" charset="0"/>
            <a:cs typeface="Arial" panose="020B0604020202020204" pitchFamily="34" charset="0"/>
          </a:endParaRPr>
        </a:p>
      </dgm:t>
    </dgm:pt>
    <dgm:pt modelId="{6A961DE3-ACA4-44A5-BC19-E901FDE5974F}">
      <dgm:prSet phldrT="[Text]" custT="1"/>
      <dgm:spPr>
        <a:solidFill>
          <a:srgbClr val="ED1C24">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Công dân Việt Nam</a:t>
          </a:r>
        </a:p>
        <a:p>
          <a:r>
            <a:rPr lang="en-US" sz="1800" i="1">
              <a:solidFill>
                <a:schemeClr val="bg1"/>
              </a:solidFill>
              <a:latin typeface="Arial" panose="020B0604020202020204" pitchFamily="34" charset="0"/>
              <a:cs typeface="Arial" panose="020B0604020202020204" pitchFamily="34" charset="0"/>
            </a:rPr>
            <a:t>(đủ 15t trở lên)</a:t>
          </a:r>
        </a:p>
      </dgm:t>
    </dgm:pt>
    <dgm:pt modelId="{D3AE3B39-2E7D-4F64-BC1F-45A6972CE4FA}" type="parTrans" cxnId="{FD26A0B6-CF07-442A-A626-1A037C20DBC4}">
      <dgm:prSet/>
      <dgm:spPr>
        <a:ln>
          <a:solidFill>
            <a:srgbClr val="ED1C24"/>
          </a:solidFill>
        </a:ln>
      </dgm:spPr>
      <dgm:t>
        <a:bodyPr/>
        <a:lstStyle/>
        <a:p>
          <a:endParaRPr lang="en-US" sz="2400">
            <a:latin typeface="Arial" panose="020B0604020202020204" pitchFamily="34" charset="0"/>
            <a:cs typeface="Arial" panose="020B0604020202020204" pitchFamily="34" charset="0"/>
          </a:endParaRPr>
        </a:p>
      </dgm:t>
    </dgm:pt>
    <dgm:pt modelId="{4DF5ACAA-9A9E-4C21-AC75-0F93A7BFFD7B}" type="sibTrans" cxnId="{FD26A0B6-CF07-442A-A626-1A037C20DBC4}">
      <dgm:prSet/>
      <dgm:spPr/>
      <dgm:t>
        <a:bodyPr/>
        <a:lstStyle/>
        <a:p>
          <a:endParaRPr lang="en-US" sz="2400">
            <a:latin typeface="Arial" panose="020B0604020202020204" pitchFamily="34" charset="0"/>
            <a:cs typeface="Arial" panose="020B0604020202020204" pitchFamily="34" charset="0"/>
          </a:endParaRPr>
        </a:p>
      </dgm:t>
    </dgm:pt>
    <dgm:pt modelId="{16672EEC-1703-4DCB-BECB-FEBD92CF68BC}">
      <dgm:prSet phldrT="[Text]" custT="1"/>
      <dgm:spPr>
        <a:solidFill>
          <a:srgbClr val="ED1C24">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Người nước ngoài</a:t>
          </a:r>
          <a:endParaRPr lang="en-US" sz="1800" b="1" i="1">
            <a:solidFill>
              <a:schemeClr val="bg1"/>
            </a:solidFill>
            <a:latin typeface="Arial" panose="020B0604020202020204" pitchFamily="34" charset="0"/>
            <a:cs typeface="Arial" panose="020B0604020202020204" pitchFamily="34" charset="0"/>
          </a:endParaRPr>
        </a:p>
        <a:p>
          <a:r>
            <a:rPr lang="en-US" sz="1600" i="1">
              <a:solidFill>
                <a:schemeClr val="bg1"/>
              </a:solidFill>
              <a:latin typeface="Arial" panose="020B0604020202020204" pitchFamily="34" charset="0"/>
              <a:cs typeface="Arial" panose="020B0604020202020204" pitchFamily="34" charset="0"/>
            </a:rPr>
            <a:t>(đủ 18t trở lên + visa lao động)</a:t>
          </a:r>
        </a:p>
      </dgm:t>
    </dgm:pt>
    <dgm:pt modelId="{1140A53C-10CB-4D38-900B-30E9D8A92B91}" type="parTrans" cxnId="{74AE4B23-CE7B-407F-A5A1-28B036AC975B}">
      <dgm:prSet/>
      <dgm:spPr>
        <a:ln>
          <a:solidFill>
            <a:srgbClr val="ED1C24"/>
          </a:solidFill>
        </a:ln>
      </dgm:spPr>
      <dgm:t>
        <a:bodyPr/>
        <a:lstStyle/>
        <a:p>
          <a:endParaRPr lang="en-US" sz="2400">
            <a:latin typeface="Arial" panose="020B0604020202020204" pitchFamily="34" charset="0"/>
            <a:cs typeface="Arial" panose="020B0604020202020204" pitchFamily="34" charset="0"/>
          </a:endParaRPr>
        </a:p>
      </dgm:t>
    </dgm:pt>
    <dgm:pt modelId="{29FFE951-1871-4549-AED1-39C922E04F6D}" type="sibTrans" cxnId="{74AE4B23-CE7B-407F-A5A1-28B036AC975B}">
      <dgm:prSet/>
      <dgm:spPr/>
      <dgm:t>
        <a:bodyPr/>
        <a:lstStyle/>
        <a:p>
          <a:endParaRPr lang="en-US" sz="2400">
            <a:latin typeface="Arial" panose="020B0604020202020204" pitchFamily="34" charset="0"/>
            <a:cs typeface="Arial" panose="020B0604020202020204" pitchFamily="34" charset="0"/>
          </a:endParaRPr>
        </a:p>
      </dgm:t>
    </dgm:pt>
    <dgm:pt modelId="{45A06CFA-119C-425A-B155-DCDC6B6CD0EB}">
      <dgm:prSet phldrT="[Text]" custT="1"/>
      <dgm:spPr>
        <a:solidFill>
          <a:srgbClr val="0066B3">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NGƯỜI SỬ DỤNG LAO ĐỘNG</a:t>
          </a:r>
        </a:p>
      </dgm:t>
    </dgm:pt>
    <dgm:pt modelId="{8A214184-7F52-4D3C-BFD0-7F4B6A70510A}" type="parTrans" cxnId="{5891D8F7-AAE8-4B84-98DD-681688A06AA0}">
      <dgm:prSet/>
      <dgm:spPr>
        <a:ln>
          <a:solidFill>
            <a:srgbClr val="FFB014"/>
          </a:solidFill>
        </a:ln>
      </dgm:spPr>
      <dgm:t>
        <a:bodyPr/>
        <a:lstStyle/>
        <a:p>
          <a:endParaRPr lang="en-US" sz="2400">
            <a:latin typeface="Arial" panose="020B0604020202020204" pitchFamily="34" charset="0"/>
            <a:cs typeface="Arial" panose="020B0604020202020204" pitchFamily="34" charset="0"/>
          </a:endParaRPr>
        </a:p>
      </dgm:t>
    </dgm:pt>
    <dgm:pt modelId="{74920E1E-38B5-4093-9517-B15AD19344D2}" type="sibTrans" cxnId="{5891D8F7-AAE8-4B84-98DD-681688A06AA0}">
      <dgm:prSet/>
      <dgm:spPr/>
      <dgm:t>
        <a:bodyPr/>
        <a:lstStyle/>
        <a:p>
          <a:endParaRPr lang="en-US" sz="2400">
            <a:latin typeface="Arial" panose="020B0604020202020204" pitchFamily="34" charset="0"/>
            <a:cs typeface="Arial" panose="020B0604020202020204" pitchFamily="34" charset="0"/>
          </a:endParaRPr>
        </a:p>
      </dgm:t>
    </dgm:pt>
    <dgm:pt modelId="{FB0099ED-7BCC-4CD1-8E81-1121E686FE9C}">
      <dgm:prSet phldrT="[Text]" custT="1"/>
      <dgm:spPr>
        <a:solidFill>
          <a:srgbClr val="0066B3">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Tổ chức</a:t>
          </a:r>
        </a:p>
      </dgm:t>
    </dgm:pt>
    <dgm:pt modelId="{A1E82279-0562-4681-9C7D-CA8D54931A17}" type="parTrans" cxnId="{46DC0392-AB37-4184-8A5F-CB557F871376}">
      <dgm:prSet/>
      <dgm:spPr>
        <a:ln>
          <a:solidFill>
            <a:srgbClr val="0066B3"/>
          </a:solidFill>
        </a:ln>
      </dgm:spPr>
      <dgm:t>
        <a:bodyPr/>
        <a:lstStyle/>
        <a:p>
          <a:endParaRPr lang="en-US" sz="2400">
            <a:latin typeface="Arial" panose="020B0604020202020204" pitchFamily="34" charset="0"/>
            <a:cs typeface="Arial" panose="020B0604020202020204" pitchFamily="34" charset="0"/>
          </a:endParaRPr>
        </a:p>
      </dgm:t>
    </dgm:pt>
    <dgm:pt modelId="{82E2B8DC-1A9B-47B0-A9BA-75092D1FC294}" type="sibTrans" cxnId="{46DC0392-AB37-4184-8A5F-CB557F871376}">
      <dgm:prSet/>
      <dgm:spPr/>
      <dgm:t>
        <a:bodyPr/>
        <a:lstStyle/>
        <a:p>
          <a:endParaRPr lang="en-US" sz="2400">
            <a:latin typeface="Arial" panose="020B0604020202020204" pitchFamily="34" charset="0"/>
            <a:cs typeface="Arial" panose="020B0604020202020204" pitchFamily="34" charset="0"/>
          </a:endParaRPr>
        </a:p>
      </dgm:t>
    </dgm:pt>
    <dgm:pt modelId="{DABB5FE0-B23B-422D-BD0B-46B312781151}">
      <dgm:prSet phldrT="[Text]" custT="1"/>
      <dgm:spPr>
        <a:solidFill>
          <a:srgbClr val="0066B3">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Cá nhân</a:t>
          </a:r>
        </a:p>
        <a:p>
          <a:r>
            <a:rPr lang="en-US" sz="1800" i="1">
              <a:solidFill>
                <a:schemeClr val="bg1"/>
              </a:solidFill>
              <a:latin typeface="Arial" panose="020B0604020202020204" pitchFamily="34" charset="0"/>
              <a:cs typeface="Arial" panose="020B0604020202020204" pitchFamily="34" charset="0"/>
            </a:rPr>
            <a:t>(đủ 18t trở lên)</a:t>
          </a:r>
        </a:p>
      </dgm:t>
    </dgm:pt>
    <dgm:pt modelId="{A5D1EC40-3392-4F99-ADCD-08EFEDC319D5}" type="parTrans" cxnId="{F7FC2A9D-906B-4C05-82F0-6ADD13A9A6BF}">
      <dgm:prSet/>
      <dgm:spPr>
        <a:ln>
          <a:solidFill>
            <a:srgbClr val="0066B3"/>
          </a:solidFill>
        </a:ln>
      </dgm:spPr>
      <dgm:t>
        <a:bodyPr/>
        <a:lstStyle/>
        <a:p>
          <a:endParaRPr lang="en-US" sz="2400">
            <a:latin typeface="Arial" panose="020B0604020202020204" pitchFamily="34" charset="0"/>
            <a:cs typeface="Arial" panose="020B0604020202020204" pitchFamily="34" charset="0"/>
          </a:endParaRPr>
        </a:p>
      </dgm:t>
    </dgm:pt>
    <dgm:pt modelId="{CD6DE47F-DD34-454B-AF89-8FD0E5AA509C}" type="sibTrans" cxnId="{F7FC2A9D-906B-4C05-82F0-6ADD13A9A6BF}">
      <dgm:prSet/>
      <dgm:spPr/>
      <dgm:t>
        <a:bodyPr/>
        <a:lstStyle/>
        <a:p>
          <a:endParaRPr lang="en-US" sz="2400">
            <a:latin typeface="Arial" panose="020B0604020202020204" pitchFamily="34" charset="0"/>
            <a:cs typeface="Arial" panose="020B0604020202020204" pitchFamily="34" charset="0"/>
          </a:endParaRPr>
        </a:p>
      </dgm:t>
    </dgm:pt>
    <dgm:pt modelId="{8DA85413-F0EB-4F09-A100-67F10431AE8E}" type="pres">
      <dgm:prSet presAssocID="{0C14DBCC-F2DE-4CAD-8054-C9E3C9991AB5}" presName="hierChild1" presStyleCnt="0">
        <dgm:presLayoutVars>
          <dgm:chPref val="1"/>
          <dgm:dir/>
          <dgm:animOne val="branch"/>
          <dgm:animLvl val="lvl"/>
          <dgm:resizeHandles/>
        </dgm:presLayoutVars>
      </dgm:prSet>
      <dgm:spPr/>
    </dgm:pt>
    <dgm:pt modelId="{D86933DF-2CBC-4CB8-8F0A-52EEBEE9688F}" type="pres">
      <dgm:prSet presAssocID="{4226B8D3-B1AB-4A9E-8F17-0684F15EBE45}" presName="hierRoot1" presStyleCnt="0"/>
      <dgm:spPr/>
    </dgm:pt>
    <dgm:pt modelId="{437A95FF-0281-4BF6-8409-73831579A0B3}" type="pres">
      <dgm:prSet presAssocID="{4226B8D3-B1AB-4A9E-8F17-0684F15EBE45}" presName="composite" presStyleCnt="0"/>
      <dgm:spPr/>
    </dgm:pt>
    <dgm:pt modelId="{5EF6B0F0-2BCE-44F1-8C5B-13B6D892A0A0}" type="pres">
      <dgm:prSet presAssocID="{4226B8D3-B1AB-4A9E-8F17-0684F15EBE45}" presName="background" presStyleLbl="node0" presStyleIdx="0" presStyleCnt="1"/>
      <dgm:spPr>
        <a:ln>
          <a:solidFill>
            <a:srgbClr val="FFB014"/>
          </a:solidFill>
        </a:ln>
      </dgm:spPr>
    </dgm:pt>
    <dgm:pt modelId="{079D5DF0-BEA2-4AF4-8546-CEAB180F4A53}" type="pres">
      <dgm:prSet presAssocID="{4226B8D3-B1AB-4A9E-8F17-0684F15EBE45}" presName="text" presStyleLbl="fgAcc0" presStyleIdx="0" presStyleCnt="1">
        <dgm:presLayoutVars>
          <dgm:chPref val="3"/>
        </dgm:presLayoutVars>
      </dgm:prSet>
      <dgm:spPr/>
    </dgm:pt>
    <dgm:pt modelId="{4FB69EFC-BD65-4505-B8EF-968CA864F39C}" type="pres">
      <dgm:prSet presAssocID="{4226B8D3-B1AB-4A9E-8F17-0684F15EBE45}" presName="hierChild2" presStyleCnt="0"/>
      <dgm:spPr/>
    </dgm:pt>
    <dgm:pt modelId="{54068A30-1B73-47C5-9F14-C057A47A6185}" type="pres">
      <dgm:prSet presAssocID="{248BB7C5-FEDD-4040-8331-0C31C50EB2CA}" presName="Name10" presStyleLbl="parChTrans1D2" presStyleIdx="0" presStyleCnt="2"/>
      <dgm:spPr/>
    </dgm:pt>
    <dgm:pt modelId="{B43173E5-0290-4F2A-B5EB-9D9C7919D027}" type="pres">
      <dgm:prSet presAssocID="{9BD78F87-4FAD-4842-92A6-C8E6724B62E3}" presName="hierRoot2" presStyleCnt="0"/>
      <dgm:spPr/>
    </dgm:pt>
    <dgm:pt modelId="{4668530B-2DFD-4AF7-B96E-16BEC11BEF18}" type="pres">
      <dgm:prSet presAssocID="{9BD78F87-4FAD-4842-92A6-C8E6724B62E3}" presName="composite2" presStyleCnt="0"/>
      <dgm:spPr/>
    </dgm:pt>
    <dgm:pt modelId="{54B17F89-6704-4B22-85A2-0EE7909FC117}" type="pres">
      <dgm:prSet presAssocID="{9BD78F87-4FAD-4842-92A6-C8E6724B62E3}" presName="background2" presStyleLbl="node2" presStyleIdx="0" presStyleCnt="2"/>
      <dgm:spPr>
        <a:ln>
          <a:solidFill>
            <a:srgbClr val="ED1C24"/>
          </a:solidFill>
        </a:ln>
      </dgm:spPr>
    </dgm:pt>
    <dgm:pt modelId="{B83BF3C8-89A6-4EFF-A89F-3B1EF21E471B}" type="pres">
      <dgm:prSet presAssocID="{9BD78F87-4FAD-4842-92A6-C8E6724B62E3}" presName="text2" presStyleLbl="fgAcc2" presStyleIdx="0" presStyleCnt="2">
        <dgm:presLayoutVars>
          <dgm:chPref val="3"/>
        </dgm:presLayoutVars>
      </dgm:prSet>
      <dgm:spPr/>
    </dgm:pt>
    <dgm:pt modelId="{C4FAAFAC-97B0-49A6-83E3-203FA7BE5ED6}" type="pres">
      <dgm:prSet presAssocID="{9BD78F87-4FAD-4842-92A6-C8E6724B62E3}" presName="hierChild3" presStyleCnt="0"/>
      <dgm:spPr/>
    </dgm:pt>
    <dgm:pt modelId="{F1857ED5-E9D0-437C-85FE-DE8EAC5A8691}" type="pres">
      <dgm:prSet presAssocID="{D3AE3B39-2E7D-4F64-BC1F-45A6972CE4FA}" presName="Name17" presStyleLbl="parChTrans1D3" presStyleIdx="0" presStyleCnt="4"/>
      <dgm:spPr/>
    </dgm:pt>
    <dgm:pt modelId="{04146F00-275F-45E1-B017-1C6287267E7D}" type="pres">
      <dgm:prSet presAssocID="{6A961DE3-ACA4-44A5-BC19-E901FDE5974F}" presName="hierRoot3" presStyleCnt="0"/>
      <dgm:spPr/>
    </dgm:pt>
    <dgm:pt modelId="{7E06BA7F-D141-452A-A482-7E3B5C09DA51}" type="pres">
      <dgm:prSet presAssocID="{6A961DE3-ACA4-44A5-BC19-E901FDE5974F}" presName="composite3" presStyleCnt="0"/>
      <dgm:spPr/>
    </dgm:pt>
    <dgm:pt modelId="{FC6E8F9B-0038-46F6-8596-36C64FC4C0FF}" type="pres">
      <dgm:prSet presAssocID="{6A961DE3-ACA4-44A5-BC19-E901FDE5974F}" presName="background3" presStyleLbl="node3" presStyleIdx="0" presStyleCnt="4"/>
      <dgm:spPr>
        <a:ln>
          <a:solidFill>
            <a:srgbClr val="ED1C24"/>
          </a:solidFill>
        </a:ln>
      </dgm:spPr>
    </dgm:pt>
    <dgm:pt modelId="{11CE1BC1-9EF3-4931-806B-D882C7F7D86F}" type="pres">
      <dgm:prSet presAssocID="{6A961DE3-ACA4-44A5-BC19-E901FDE5974F}" presName="text3" presStyleLbl="fgAcc3" presStyleIdx="0" presStyleCnt="4">
        <dgm:presLayoutVars>
          <dgm:chPref val="3"/>
        </dgm:presLayoutVars>
      </dgm:prSet>
      <dgm:spPr/>
    </dgm:pt>
    <dgm:pt modelId="{2C9182E0-DF8B-40B0-B27B-7D203D88190B}" type="pres">
      <dgm:prSet presAssocID="{6A961DE3-ACA4-44A5-BC19-E901FDE5974F}" presName="hierChild4" presStyleCnt="0"/>
      <dgm:spPr/>
    </dgm:pt>
    <dgm:pt modelId="{7C549DB3-A2BB-4D6F-B505-DE4A67071D7F}" type="pres">
      <dgm:prSet presAssocID="{1140A53C-10CB-4D38-900B-30E9D8A92B91}" presName="Name17" presStyleLbl="parChTrans1D3" presStyleIdx="1" presStyleCnt="4"/>
      <dgm:spPr/>
    </dgm:pt>
    <dgm:pt modelId="{3D7CFA87-3DA3-4A51-95A7-85FB4627A924}" type="pres">
      <dgm:prSet presAssocID="{16672EEC-1703-4DCB-BECB-FEBD92CF68BC}" presName="hierRoot3" presStyleCnt="0"/>
      <dgm:spPr/>
    </dgm:pt>
    <dgm:pt modelId="{A0606D62-837F-4B8E-82AA-7B3589947338}" type="pres">
      <dgm:prSet presAssocID="{16672EEC-1703-4DCB-BECB-FEBD92CF68BC}" presName="composite3" presStyleCnt="0"/>
      <dgm:spPr/>
    </dgm:pt>
    <dgm:pt modelId="{C0CD82B9-B8A4-4C09-BED1-C8052C893F97}" type="pres">
      <dgm:prSet presAssocID="{16672EEC-1703-4DCB-BECB-FEBD92CF68BC}" presName="background3" presStyleLbl="node3" presStyleIdx="1" presStyleCnt="4"/>
      <dgm:spPr>
        <a:ln>
          <a:solidFill>
            <a:srgbClr val="ED1C24"/>
          </a:solidFill>
        </a:ln>
      </dgm:spPr>
    </dgm:pt>
    <dgm:pt modelId="{EB371B09-A6B6-4AAE-8391-B147C75ECA93}" type="pres">
      <dgm:prSet presAssocID="{16672EEC-1703-4DCB-BECB-FEBD92CF68BC}" presName="text3" presStyleLbl="fgAcc3" presStyleIdx="1" presStyleCnt="4">
        <dgm:presLayoutVars>
          <dgm:chPref val="3"/>
        </dgm:presLayoutVars>
      </dgm:prSet>
      <dgm:spPr/>
    </dgm:pt>
    <dgm:pt modelId="{BB4E0C18-9737-4C7B-84EA-1DEC1F30B8A5}" type="pres">
      <dgm:prSet presAssocID="{16672EEC-1703-4DCB-BECB-FEBD92CF68BC}" presName="hierChild4" presStyleCnt="0"/>
      <dgm:spPr/>
    </dgm:pt>
    <dgm:pt modelId="{5E780E2C-5979-4BB2-B317-EE65045B7E74}" type="pres">
      <dgm:prSet presAssocID="{8A214184-7F52-4D3C-BFD0-7F4B6A70510A}" presName="Name10" presStyleLbl="parChTrans1D2" presStyleIdx="1" presStyleCnt="2"/>
      <dgm:spPr/>
    </dgm:pt>
    <dgm:pt modelId="{C2A39D68-3025-47F3-8BF0-46D4609BD526}" type="pres">
      <dgm:prSet presAssocID="{45A06CFA-119C-425A-B155-DCDC6B6CD0EB}" presName="hierRoot2" presStyleCnt="0"/>
      <dgm:spPr/>
    </dgm:pt>
    <dgm:pt modelId="{3072AB9E-E564-4F86-831F-43995F51EB9C}" type="pres">
      <dgm:prSet presAssocID="{45A06CFA-119C-425A-B155-DCDC6B6CD0EB}" presName="composite2" presStyleCnt="0"/>
      <dgm:spPr/>
    </dgm:pt>
    <dgm:pt modelId="{3F34DFC1-DF64-4E43-A869-59C6C54546EE}" type="pres">
      <dgm:prSet presAssocID="{45A06CFA-119C-425A-B155-DCDC6B6CD0EB}" presName="background2" presStyleLbl="node2" presStyleIdx="1" presStyleCnt="2"/>
      <dgm:spPr>
        <a:ln>
          <a:solidFill>
            <a:srgbClr val="0066B3"/>
          </a:solidFill>
        </a:ln>
      </dgm:spPr>
    </dgm:pt>
    <dgm:pt modelId="{B3230B00-F918-4372-9A56-868253971AB1}" type="pres">
      <dgm:prSet presAssocID="{45A06CFA-119C-425A-B155-DCDC6B6CD0EB}" presName="text2" presStyleLbl="fgAcc2" presStyleIdx="1" presStyleCnt="2">
        <dgm:presLayoutVars>
          <dgm:chPref val="3"/>
        </dgm:presLayoutVars>
      </dgm:prSet>
      <dgm:spPr/>
    </dgm:pt>
    <dgm:pt modelId="{1BA469E9-8AA3-4449-823F-F93B1657E82C}" type="pres">
      <dgm:prSet presAssocID="{45A06CFA-119C-425A-B155-DCDC6B6CD0EB}" presName="hierChild3" presStyleCnt="0"/>
      <dgm:spPr/>
    </dgm:pt>
    <dgm:pt modelId="{56E85473-177E-4493-BEEE-BBD4E4CF5975}" type="pres">
      <dgm:prSet presAssocID="{A1E82279-0562-4681-9C7D-CA8D54931A17}" presName="Name17" presStyleLbl="parChTrans1D3" presStyleIdx="2" presStyleCnt="4"/>
      <dgm:spPr/>
    </dgm:pt>
    <dgm:pt modelId="{0AFF8DA5-01FA-44C7-9233-13E75E1AF64D}" type="pres">
      <dgm:prSet presAssocID="{FB0099ED-7BCC-4CD1-8E81-1121E686FE9C}" presName="hierRoot3" presStyleCnt="0"/>
      <dgm:spPr/>
    </dgm:pt>
    <dgm:pt modelId="{CCA27F60-B829-476B-A0E6-25B4EEC55BB5}" type="pres">
      <dgm:prSet presAssocID="{FB0099ED-7BCC-4CD1-8E81-1121E686FE9C}" presName="composite3" presStyleCnt="0"/>
      <dgm:spPr/>
    </dgm:pt>
    <dgm:pt modelId="{4B73A1E4-7455-4AE4-8747-C626BAFBFCFA}" type="pres">
      <dgm:prSet presAssocID="{FB0099ED-7BCC-4CD1-8E81-1121E686FE9C}" presName="background3" presStyleLbl="node3" presStyleIdx="2" presStyleCnt="4"/>
      <dgm:spPr>
        <a:ln>
          <a:solidFill>
            <a:srgbClr val="0066B3"/>
          </a:solidFill>
        </a:ln>
      </dgm:spPr>
    </dgm:pt>
    <dgm:pt modelId="{41E651A3-D084-44AE-944B-25A405809B53}" type="pres">
      <dgm:prSet presAssocID="{FB0099ED-7BCC-4CD1-8E81-1121E686FE9C}" presName="text3" presStyleLbl="fgAcc3" presStyleIdx="2" presStyleCnt="4">
        <dgm:presLayoutVars>
          <dgm:chPref val="3"/>
        </dgm:presLayoutVars>
      </dgm:prSet>
      <dgm:spPr/>
    </dgm:pt>
    <dgm:pt modelId="{F96CAEBB-3AB1-4351-8413-20DEE930BA48}" type="pres">
      <dgm:prSet presAssocID="{FB0099ED-7BCC-4CD1-8E81-1121E686FE9C}" presName="hierChild4" presStyleCnt="0"/>
      <dgm:spPr/>
    </dgm:pt>
    <dgm:pt modelId="{4EAF2E5D-293B-4027-AC75-F9104F79D7AA}" type="pres">
      <dgm:prSet presAssocID="{A5D1EC40-3392-4F99-ADCD-08EFEDC319D5}" presName="Name17" presStyleLbl="parChTrans1D3" presStyleIdx="3" presStyleCnt="4"/>
      <dgm:spPr/>
    </dgm:pt>
    <dgm:pt modelId="{EF88A861-24AD-4041-9D69-C986784AF58E}" type="pres">
      <dgm:prSet presAssocID="{DABB5FE0-B23B-422D-BD0B-46B312781151}" presName="hierRoot3" presStyleCnt="0"/>
      <dgm:spPr/>
    </dgm:pt>
    <dgm:pt modelId="{EE4870B3-CA54-408D-9D89-01B3FC6E901B}" type="pres">
      <dgm:prSet presAssocID="{DABB5FE0-B23B-422D-BD0B-46B312781151}" presName="composite3" presStyleCnt="0"/>
      <dgm:spPr/>
    </dgm:pt>
    <dgm:pt modelId="{B2C7B852-0DD7-4B01-8F09-035E998589E9}" type="pres">
      <dgm:prSet presAssocID="{DABB5FE0-B23B-422D-BD0B-46B312781151}" presName="background3" presStyleLbl="node3" presStyleIdx="3" presStyleCnt="4"/>
      <dgm:spPr>
        <a:ln>
          <a:solidFill>
            <a:srgbClr val="0066B3"/>
          </a:solidFill>
        </a:ln>
      </dgm:spPr>
    </dgm:pt>
    <dgm:pt modelId="{C1BAA268-2414-4369-8227-217810D97B75}" type="pres">
      <dgm:prSet presAssocID="{DABB5FE0-B23B-422D-BD0B-46B312781151}" presName="text3" presStyleLbl="fgAcc3" presStyleIdx="3" presStyleCnt="4">
        <dgm:presLayoutVars>
          <dgm:chPref val="3"/>
        </dgm:presLayoutVars>
      </dgm:prSet>
      <dgm:spPr/>
    </dgm:pt>
    <dgm:pt modelId="{169EBCAA-63B7-4467-B591-D067688E6F26}" type="pres">
      <dgm:prSet presAssocID="{DABB5FE0-B23B-422D-BD0B-46B312781151}" presName="hierChild4" presStyleCnt="0"/>
      <dgm:spPr/>
    </dgm:pt>
  </dgm:ptLst>
  <dgm:cxnLst>
    <dgm:cxn modelId="{F710931B-9D66-4785-8673-DAD408BBAB6C}" srcId="{4226B8D3-B1AB-4A9E-8F17-0684F15EBE45}" destId="{9BD78F87-4FAD-4842-92A6-C8E6724B62E3}" srcOrd="0" destOrd="0" parTransId="{248BB7C5-FEDD-4040-8331-0C31C50EB2CA}" sibTransId="{968639F9-7FE3-4DB7-9D64-7C6119009032}"/>
    <dgm:cxn modelId="{E9C2A622-D355-40DE-8331-CB333781219B}" type="presOf" srcId="{16672EEC-1703-4DCB-BECB-FEBD92CF68BC}" destId="{EB371B09-A6B6-4AAE-8391-B147C75ECA93}" srcOrd="0" destOrd="0" presId="urn:microsoft.com/office/officeart/2005/8/layout/hierarchy1#1"/>
    <dgm:cxn modelId="{74AE4B23-CE7B-407F-A5A1-28B036AC975B}" srcId="{9BD78F87-4FAD-4842-92A6-C8E6724B62E3}" destId="{16672EEC-1703-4DCB-BECB-FEBD92CF68BC}" srcOrd="1" destOrd="0" parTransId="{1140A53C-10CB-4D38-900B-30E9D8A92B91}" sibTransId="{29FFE951-1871-4549-AED1-39C922E04F6D}"/>
    <dgm:cxn modelId="{17202030-600C-4D90-8086-BED1C5EF39F2}" type="presOf" srcId="{45A06CFA-119C-425A-B155-DCDC6B6CD0EB}" destId="{B3230B00-F918-4372-9A56-868253971AB1}" srcOrd="0" destOrd="0" presId="urn:microsoft.com/office/officeart/2005/8/layout/hierarchy1#1"/>
    <dgm:cxn modelId="{EB685430-115B-40B5-BEAF-F5B0FA4CE905}" type="presOf" srcId="{4226B8D3-B1AB-4A9E-8F17-0684F15EBE45}" destId="{079D5DF0-BEA2-4AF4-8546-CEAB180F4A53}" srcOrd="0" destOrd="0" presId="urn:microsoft.com/office/officeart/2005/8/layout/hierarchy1#1"/>
    <dgm:cxn modelId="{71AFC735-BD42-4076-9E73-15AEDB9DDD1E}" type="presOf" srcId="{A5D1EC40-3392-4F99-ADCD-08EFEDC319D5}" destId="{4EAF2E5D-293B-4027-AC75-F9104F79D7AA}" srcOrd="0" destOrd="0" presId="urn:microsoft.com/office/officeart/2005/8/layout/hierarchy1#1"/>
    <dgm:cxn modelId="{FE215045-A6B8-4432-9337-D77F1F48BD9D}" type="presOf" srcId="{1140A53C-10CB-4D38-900B-30E9D8A92B91}" destId="{7C549DB3-A2BB-4D6F-B505-DE4A67071D7F}" srcOrd="0" destOrd="0" presId="urn:microsoft.com/office/officeart/2005/8/layout/hierarchy1#1"/>
    <dgm:cxn modelId="{2F54D568-4C9D-408A-A84D-8AE1DAF5D2DC}" type="presOf" srcId="{0C14DBCC-F2DE-4CAD-8054-C9E3C9991AB5}" destId="{8DA85413-F0EB-4F09-A100-67F10431AE8E}" srcOrd="0" destOrd="0" presId="urn:microsoft.com/office/officeart/2005/8/layout/hierarchy1#1"/>
    <dgm:cxn modelId="{57458869-FDD8-4946-9E41-D481A7F51B53}" type="presOf" srcId="{D3AE3B39-2E7D-4F64-BC1F-45A6972CE4FA}" destId="{F1857ED5-E9D0-437C-85FE-DE8EAC5A8691}" srcOrd="0" destOrd="0" presId="urn:microsoft.com/office/officeart/2005/8/layout/hierarchy1#1"/>
    <dgm:cxn modelId="{E151ED83-BA46-42B8-BEA5-868A5360D8DD}" type="presOf" srcId="{A1E82279-0562-4681-9C7D-CA8D54931A17}" destId="{56E85473-177E-4493-BEEE-BBD4E4CF5975}" srcOrd="0" destOrd="0" presId="urn:microsoft.com/office/officeart/2005/8/layout/hierarchy1#1"/>
    <dgm:cxn modelId="{EB98F78C-1AA6-4342-8A0E-A7160E1513A4}" srcId="{0C14DBCC-F2DE-4CAD-8054-C9E3C9991AB5}" destId="{4226B8D3-B1AB-4A9E-8F17-0684F15EBE45}" srcOrd="0" destOrd="0" parTransId="{815C21F1-9644-4E9F-B5E2-E9D2F806E2FE}" sibTransId="{4E0F3CEA-CD65-44E3-BD47-A8E26ADF37F0}"/>
    <dgm:cxn modelId="{46DC0392-AB37-4184-8A5F-CB557F871376}" srcId="{45A06CFA-119C-425A-B155-DCDC6B6CD0EB}" destId="{FB0099ED-7BCC-4CD1-8E81-1121E686FE9C}" srcOrd="0" destOrd="0" parTransId="{A1E82279-0562-4681-9C7D-CA8D54931A17}" sibTransId="{82E2B8DC-1A9B-47B0-A9BA-75092D1FC294}"/>
    <dgm:cxn modelId="{9D5DCD9A-6F79-4EC9-AAFA-1AA1159D436B}" type="presOf" srcId="{FB0099ED-7BCC-4CD1-8E81-1121E686FE9C}" destId="{41E651A3-D084-44AE-944B-25A405809B53}" srcOrd="0" destOrd="0" presId="urn:microsoft.com/office/officeart/2005/8/layout/hierarchy1#1"/>
    <dgm:cxn modelId="{F7FC2A9D-906B-4C05-82F0-6ADD13A9A6BF}" srcId="{45A06CFA-119C-425A-B155-DCDC6B6CD0EB}" destId="{DABB5FE0-B23B-422D-BD0B-46B312781151}" srcOrd="1" destOrd="0" parTransId="{A5D1EC40-3392-4F99-ADCD-08EFEDC319D5}" sibTransId="{CD6DE47F-DD34-454B-AF89-8FD0E5AA509C}"/>
    <dgm:cxn modelId="{B1C28CA6-E56E-4E4B-98D7-F066C137A184}" type="presOf" srcId="{248BB7C5-FEDD-4040-8331-0C31C50EB2CA}" destId="{54068A30-1B73-47C5-9F14-C057A47A6185}" srcOrd="0" destOrd="0" presId="urn:microsoft.com/office/officeart/2005/8/layout/hierarchy1#1"/>
    <dgm:cxn modelId="{7B6459B2-0CA1-49F2-9B16-41C0C62E055D}" type="presOf" srcId="{8A214184-7F52-4D3C-BFD0-7F4B6A70510A}" destId="{5E780E2C-5979-4BB2-B317-EE65045B7E74}" srcOrd="0" destOrd="0" presId="urn:microsoft.com/office/officeart/2005/8/layout/hierarchy1#1"/>
    <dgm:cxn modelId="{FD26A0B6-CF07-442A-A626-1A037C20DBC4}" srcId="{9BD78F87-4FAD-4842-92A6-C8E6724B62E3}" destId="{6A961DE3-ACA4-44A5-BC19-E901FDE5974F}" srcOrd="0" destOrd="0" parTransId="{D3AE3B39-2E7D-4F64-BC1F-45A6972CE4FA}" sibTransId="{4DF5ACAA-9A9E-4C21-AC75-0F93A7BFFD7B}"/>
    <dgm:cxn modelId="{13D9F5D7-33EB-4AA9-89BB-9A2A11199A12}" type="presOf" srcId="{9BD78F87-4FAD-4842-92A6-C8E6724B62E3}" destId="{B83BF3C8-89A6-4EFF-A89F-3B1EF21E471B}" srcOrd="0" destOrd="0" presId="urn:microsoft.com/office/officeart/2005/8/layout/hierarchy1#1"/>
    <dgm:cxn modelId="{5891D8F7-AAE8-4B84-98DD-681688A06AA0}" srcId="{4226B8D3-B1AB-4A9E-8F17-0684F15EBE45}" destId="{45A06CFA-119C-425A-B155-DCDC6B6CD0EB}" srcOrd="1" destOrd="0" parTransId="{8A214184-7F52-4D3C-BFD0-7F4B6A70510A}" sibTransId="{74920E1E-38B5-4093-9517-B15AD19344D2}"/>
    <dgm:cxn modelId="{27A16EFA-C5A1-4AC7-AE35-CE8F0E4551AC}" type="presOf" srcId="{DABB5FE0-B23B-422D-BD0B-46B312781151}" destId="{C1BAA268-2414-4369-8227-217810D97B75}" srcOrd="0" destOrd="0" presId="urn:microsoft.com/office/officeart/2005/8/layout/hierarchy1#1"/>
    <dgm:cxn modelId="{62835CFC-0D50-4CB0-BBF3-0BED76D1EDBB}" type="presOf" srcId="{6A961DE3-ACA4-44A5-BC19-E901FDE5974F}" destId="{11CE1BC1-9EF3-4931-806B-D882C7F7D86F}" srcOrd="0" destOrd="0" presId="urn:microsoft.com/office/officeart/2005/8/layout/hierarchy1#1"/>
    <dgm:cxn modelId="{22086B0A-CA04-4746-912C-5A01C78A8001}" type="presParOf" srcId="{8DA85413-F0EB-4F09-A100-67F10431AE8E}" destId="{D86933DF-2CBC-4CB8-8F0A-52EEBEE9688F}" srcOrd="0" destOrd="0" presId="urn:microsoft.com/office/officeart/2005/8/layout/hierarchy1#1"/>
    <dgm:cxn modelId="{E23C5793-E449-4C4E-8831-447D1343FA55}" type="presParOf" srcId="{D86933DF-2CBC-4CB8-8F0A-52EEBEE9688F}" destId="{437A95FF-0281-4BF6-8409-73831579A0B3}" srcOrd="0" destOrd="0" presId="urn:microsoft.com/office/officeart/2005/8/layout/hierarchy1#1"/>
    <dgm:cxn modelId="{3F3DFCC4-22FB-42CE-B19C-CB7E2E79AE99}" type="presParOf" srcId="{437A95FF-0281-4BF6-8409-73831579A0B3}" destId="{5EF6B0F0-2BCE-44F1-8C5B-13B6D892A0A0}" srcOrd="0" destOrd="0" presId="urn:microsoft.com/office/officeart/2005/8/layout/hierarchy1#1"/>
    <dgm:cxn modelId="{DA17C8B9-D5D9-42A3-98CC-EE8ACCE40B6E}" type="presParOf" srcId="{437A95FF-0281-4BF6-8409-73831579A0B3}" destId="{079D5DF0-BEA2-4AF4-8546-CEAB180F4A53}" srcOrd="1" destOrd="0" presId="urn:microsoft.com/office/officeart/2005/8/layout/hierarchy1#1"/>
    <dgm:cxn modelId="{527F2026-EB92-4620-B244-C716FB5AE89D}" type="presParOf" srcId="{D86933DF-2CBC-4CB8-8F0A-52EEBEE9688F}" destId="{4FB69EFC-BD65-4505-B8EF-968CA864F39C}" srcOrd="1" destOrd="0" presId="urn:microsoft.com/office/officeart/2005/8/layout/hierarchy1#1"/>
    <dgm:cxn modelId="{536DCA0C-63E1-4AA8-82B5-986E5A7CD18B}" type="presParOf" srcId="{4FB69EFC-BD65-4505-B8EF-968CA864F39C}" destId="{54068A30-1B73-47C5-9F14-C057A47A6185}" srcOrd="0" destOrd="0" presId="urn:microsoft.com/office/officeart/2005/8/layout/hierarchy1#1"/>
    <dgm:cxn modelId="{CF1DF0D9-8F6D-4604-8887-CE5418E2F907}" type="presParOf" srcId="{4FB69EFC-BD65-4505-B8EF-968CA864F39C}" destId="{B43173E5-0290-4F2A-B5EB-9D9C7919D027}" srcOrd="1" destOrd="0" presId="urn:microsoft.com/office/officeart/2005/8/layout/hierarchy1#1"/>
    <dgm:cxn modelId="{4EA3C7BE-EC11-4B11-9022-FFA94105F940}" type="presParOf" srcId="{B43173E5-0290-4F2A-B5EB-9D9C7919D027}" destId="{4668530B-2DFD-4AF7-B96E-16BEC11BEF18}" srcOrd="0" destOrd="0" presId="urn:microsoft.com/office/officeart/2005/8/layout/hierarchy1#1"/>
    <dgm:cxn modelId="{CCDCB0EB-F126-4032-9A18-4633F72D28D6}" type="presParOf" srcId="{4668530B-2DFD-4AF7-B96E-16BEC11BEF18}" destId="{54B17F89-6704-4B22-85A2-0EE7909FC117}" srcOrd="0" destOrd="0" presId="urn:microsoft.com/office/officeart/2005/8/layout/hierarchy1#1"/>
    <dgm:cxn modelId="{D5F751D1-42F7-4F1C-A0C7-7343798992CB}" type="presParOf" srcId="{4668530B-2DFD-4AF7-B96E-16BEC11BEF18}" destId="{B83BF3C8-89A6-4EFF-A89F-3B1EF21E471B}" srcOrd="1" destOrd="0" presId="urn:microsoft.com/office/officeart/2005/8/layout/hierarchy1#1"/>
    <dgm:cxn modelId="{12E4541E-A78C-4C9E-9EB2-6FDBC4C86A75}" type="presParOf" srcId="{B43173E5-0290-4F2A-B5EB-9D9C7919D027}" destId="{C4FAAFAC-97B0-49A6-83E3-203FA7BE5ED6}" srcOrd="1" destOrd="0" presId="urn:microsoft.com/office/officeart/2005/8/layout/hierarchy1#1"/>
    <dgm:cxn modelId="{41DF4C86-7317-402E-A46C-442403C287BE}" type="presParOf" srcId="{C4FAAFAC-97B0-49A6-83E3-203FA7BE5ED6}" destId="{F1857ED5-E9D0-437C-85FE-DE8EAC5A8691}" srcOrd="0" destOrd="0" presId="urn:microsoft.com/office/officeart/2005/8/layout/hierarchy1#1"/>
    <dgm:cxn modelId="{41C112BD-A1CF-49A2-88B4-6FFD99E9FEA5}" type="presParOf" srcId="{C4FAAFAC-97B0-49A6-83E3-203FA7BE5ED6}" destId="{04146F00-275F-45E1-B017-1C6287267E7D}" srcOrd="1" destOrd="0" presId="urn:microsoft.com/office/officeart/2005/8/layout/hierarchy1#1"/>
    <dgm:cxn modelId="{572C19FA-A152-44FB-853E-76A8AED4BD6E}" type="presParOf" srcId="{04146F00-275F-45E1-B017-1C6287267E7D}" destId="{7E06BA7F-D141-452A-A482-7E3B5C09DA51}" srcOrd="0" destOrd="0" presId="urn:microsoft.com/office/officeart/2005/8/layout/hierarchy1#1"/>
    <dgm:cxn modelId="{2E1D10AB-A9B0-470D-8D04-8A8D76C216E4}" type="presParOf" srcId="{7E06BA7F-D141-452A-A482-7E3B5C09DA51}" destId="{FC6E8F9B-0038-46F6-8596-36C64FC4C0FF}" srcOrd="0" destOrd="0" presId="urn:microsoft.com/office/officeart/2005/8/layout/hierarchy1#1"/>
    <dgm:cxn modelId="{8F71F584-3244-467B-AE8A-367A02315E7F}" type="presParOf" srcId="{7E06BA7F-D141-452A-A482-7E3B5C09DA51}" destId="{11CE1BC1-9EF3-4931-806B-D882C7F7D86F}" srcOrd="1" destOrd="0" presId="urn:microsoft.com/office/officeart/2005/8/layout/hierarchy1#1"/>
    <dgm:cxn modelId="{8B6F866B-4F2C-4FA0-A7C2-23079D85B77E}" type="presParOf" srcId="{04146F00-275F-45E1-B017-1C6287267E7D}" destId="{2C9182E0-DF8B-40B0-B27B-7D203D88190B}" srcOrd="1" destOrd="0" presId="urn:microsoft.com/office/officeart/2005/8/layout/hierarchy1#1"/>
    <dgm:cxn modelId="{182E4374-652D-46EB-BB2F-F275F3D883F7}" type="presParOf" srcId="{C4FAAFAC-97B0-49A6-83E3-203FA7BE5ED6}" destId="{7C549DB3-A2BB-4D6F-B505-DE4A67071D7F}" srcOrd="2" destOrd="0" presId="urn:microsoft.com/office/officeart/2005/8/layout/hierarchy1#1"/>
    <dgm:cxn modelId="{4248A972-8985-4544-9C79-D21B91312E7E}" type="presParOf" srcId="{C4FAAFAC-97B0-49A6-83E3-203FA7BE5ED6}" destId="{3D7CFA87-3DA3-4A51-95A7-85FB4627A924}" srcOrd="3" destOrd="0" presId="urn:microsoft.com/office/officeart/2005/8/layout/hierarchy1#1"/>
    <dgm:cxn modelId="{83FCAD4F-CB4B-4D00-9F28-461D364CF84A}" type="presParOf" srcId="{3D7CFA87-3DA3-4A51-95A7-85FB4627A924}" destId="{A0606D62-837F-4B8E-82AA-7B3589947338}" srcOrd="0" destOrd="0" presId="urn:microsoft.com/office/officeart/2005/8/layout/hierarchy1#1"/>
    <dgm:cxn modelId="{D8EAD00B-FF72-4FD6-A9D6-FF746E818AE0}" type="presParOf" srcId="{A0606D62-837F-4B8E-82AA-7B3589947338}" destId="{C0CD82B9-B8A4-4C09-BED1-C8052C893F97}" srcOrd="0" destOrd="0" presId="urn:microsoft.com/office/officeart/2005/8/layout/hierarchy1#1"/>
    <dgm:cxn modelId="{6B4375F1-422A-460E-B381-FD8FA9237869}" type="presParOf" srcId="{A0606D62-837F-4B8E-82AA-7B3589947338}" destId="{EB371B09-A6B6-4AAE-8391-B147C75ECA93}" srcOrd="1" destOrd="0" presId="urn:microsoft.com/office/officeart/2005/8/layout/hierarchy1#1"/>
    <dgm:cxn modelId="{CDC204E3-08B3-4DA2-9C02-5554A64CCFF0}" type="presParOf" srcId="{3D7CFA87-3DA3-4A51-95A7-85FB4627A924}" destId="{BB4E0C18-9737-4C7B-84EA-1DEC1F30B8A5}" srcOrd="1" destOrd="0" presId="urn:microsoft.com/office/officeart/2005/8/layout/hierarchy1#1"/>
    <dgm:cxn modelId="{B4D6D3DD-1D91-48AB-B732-0105C021306B}" type="presParOf" srcId="{4FB69EFC-BD65-4505-B8EF-968CA864F39C}" destId="{5E780E2C-5979-4BB2-B317-EE65045B7E74}" srcOrd="2" destOrd="0" presId="urn:microsoft.com/office/officeart/2005/8/layout/hierarchy1#1"/>
    <dgm:cxn modelId="{98B718E5-383B-41B2-95CD-EEBD25C97673}" type="presParOf" srcId="{4FB69EFC-BD65-4505-B8EF-968CA864F39C}" destId="{C2A39D68-3025-47F3-8BF0-46D4609BD526}" srcOrd="3" destOrd="0" presId="urn:microsoft.com/office/officeart/2005/8/layout/hierarchy1#1"/>
    <dgm:cxn modelId="{E82442A2-78FB-48BF-B3D6-3DBA1655FBB4}" type="presParOf" srcId="{C2A39D68-3025-47F3-8BF0-46D4609BD526}" destId="{3072AB9E-E564-4F86-831F-43995F51EB9C}" srcOrd="0" destOrd="0" presId="urn:microsoft.com/office/officeart/2005/8/layout/hierarchy1#1"/>
    <dgm:cxn modelId="{53FFB822-10CC-4242-85D9-5BB62C0B6E05}" type="presParOf" srcId="{3072AB9E-E564-4F86-831F-43995F51EB9C}" destId="{3F34DFC1-DF64-4E43-A869-59C6C54546EE}" srcOrd="0" destOrd="0" presId="urn:microsoft.com/office/officeart/2005/8/layout/hierarchy1#1"/>
    <dgm:cxn modelId="{B0292CF1-81D2-4BDE-B4BA-ACA2BF275F88}" type="presParOf" srcId="{3072AB9E-E564-4F86-831F-43995F51EB9C}" destId="{B3230B00-F918-4372-9A56-868253971AB1}" srcOrd="1" destOrd="0" presId="urn:microsoft.com/office/officeart/2005/8/layout/hierarchy1#1"/>
    <dgm:cxn modelId="{70D0BB2D-A807-4A32-AE25-C0D1058A09F7}" type="presParOf" srcId="{C2A39D68-3025-47F3-8BF0-46D4609BD526}" destId="{1BA469E9-8AA3-4449-823F-F93B1657E82C}" srcOrd="1" destOrd="0" presId="urn:microsoft.com/office/officeart/2005/8/layout/hierarchy1#1"/>
    <dgm:cxn modelId="{1C1A09B3-4333-4718-93C5-6565EDFF5890}" type="presParOf" srcId="{1BA469E9-8AA3-4449-823F-F93B1657E82C}" destId="{56E85473-177E-4493-BEEE-BBD4E4CF5975}" srcOrd="0" destOrd="0" presId="urn:microsoft.com/office/officeart/2005/8/layout/hierarchy1#1"/>
    <dgm:cxn modelId="{4E4AF967-CD97-42BF-A304-BFF74BB90D52}" type="presParOf" srcId="{1BA469E9-8AA3-4449-823F-F93B1657E82C}" destId="{0AFF8DA5-01FA-44C7-9233-13E75E1AF64D}" srcOrd="1" destOrd="0" presId="urn:microsoft.com/office/officeart/2005/8/layout/hierarchy1#1"/>
    <dgm:cxn modelId="{671F71B7-7F5B-4002-A545-26B40FA8F27B}" type="presParOf" srcId="{0AFF8DA5-01FA-44C7-9233-13E75E1AF64D}" destId="{CCA27F60-B829-476B-A0E6-25B4EEC55BB5}" srcOrd="0" destOrd="0" presId="urn:microsoft.com/office/officeart/2005/8/layout/hierarchy1#1"/>
    <dgm:cxn modelId="{E91850C6-1D4C-4A2F-9BB1-079B6297EAF6}" type="presParOf" srcId="{CCA27F60-B829-476B-A0E6-25B4EEC55BB5}" destId="{4B73A1E4-7455-4AE4-8747-C626BAFBFCFA}" srcOrd="0" destOrd="0" presId="urn:microsoft.com/office/officeart/2005/8/layout/hierarchy1#1"/>
    <dgm:cxn modelId="{D0873770-64CE-4C81-8DA0-E91E305A404F}" type="presParOf" srcId="{CCA27F60-B829-476B-A0E6-25B4EEC55BB5}" destId="{41E651A3-D084-44AE-944B-25A405809B53}" srcOrd="1" destOrd="0" presId="urn:microsoft.com/office/officeart/2005/8/layout/hierarchy1#1"/>
    <dgm:cxn modelId="{4E68DC0E-3F7B-4B0D-A9B3-E742A11B3414}" type="presParOf" srcId="{0AFF8DA5-01FA-44C7-9233-13E75E1AF64D}" destId="{F96CAEBB-3AB1-4351-8413-20DEE930BA48}" srcOrd="1" destOrd="0" presId="urn:microsoft.com/office/officeart/2005/8/layout/hierarchy1#1"/>
    <dgm:cxn modelId="{A71AA3E4-13BC-42B7-BB64-78F7B88CE6AD}" type="presParOf" srcId="{1BA469E9-8AA3-4449-823F-F93B1657E82C}" destId="{4EAF2E5D-293B-4027-AC75-F9104F79D7AA}" srcOrd="2" destOrd="0" presId="urn:microsoft.com/office/officeart/2005/8/layout/hierarchy1#1"/>
    <dgm:cxn modelId="{A691591F-8C33-4FA4-9924-732463296A93}" type="presParOf" srcId="{1BA469E9-8AA3-4449-823F-F93B1657E82C}" destId="{EF88A861-24AD-4041-9D69-C986784AF58E}" srcOrd="3" destOrd="0" presId="urn:microsoft.com/office/officeart/2005/8/layout/hierarchy1#1"/>
    <dgm:cxn modelId="{A806D6BB-3A07-4E49-9AE1-27CB340CE666}" type="presParOf" srcId="{EF88A861-24AD-4041-9D69-C986784AF58E}" destId="{EE4870B3-CA54-408D-9D89-01B3FC6E901B}" srcOrd="0" destOrd="0" presId="urn:microsoft.com/office/officeart/2005/8/layout/hierarchy1#1"/>
    <dgm:cxn modelId="{0F9C8900-5070-4DB0-B905-D7956F1E1906}" type="presParOf" srcId="{EE4870B3-CA54-408D-9D89-01B3FC6E901B}" destId="{B2C7B852-0DD7-4B01-8F09-035E998589E9}" srcOrd="0" destOrd="0" presId="urn:microsoft.com/office/officeart/2005/8/layout/hierarchy1#1"/>
    <dgm:cxn modelId="{802A268D-116D-4E87-8332-BFF10CE559B8}" type="presParOf" srcId="{EE4870B3-CA54-408D-9D89-01B3FC6E901B}" destId="{C1BAA268-2414-4369-8227-217810D97B75}" srcOrd="1" destOrd="0" presId="urn:microsoft.com/office/officeart/2005/8/layout/hierarchy1#1"/>
    <dgm:cxn modelId="{8C17D343-B246-478A-BC70-ED154EFC177F}" type="presParOf" srcId="{EF88A861-24AD-4041-9D69-C986784AF58E}" destId="{169EBCAA-63B7-4467-B591-D067688E6F26}" srcOrd="1" destOrd="0" presId="urn:microsoft.com/office/officeart/2005/8/layout/hierarchy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C14DBCC-F2DE-4CAD-8054-C9E3C9991AB5}" type="doc">
      <dgm:prSet loTypeId="urn:microsoft.com/office/officeart/2005/8/layout/hierarchy1#2" loCatId="hierarchy" qsTypeId="urn:microsoft.com/office/officeart/2005/8/quickstyle/simple1#2" qsCatId="simple" csTypeId="urn:microsoft.com/office/officeart/2005/8/colors/accent1_1#2" csCatId="accent1" phldr="1"/>
      <dgm:spPr/>
      <dgm:t>
        <a:bodyPr/>
        <a:lstStyle/>
        <a:p>
          <a:endParaRPr lang="en-US"/>
        </a:p>
      </dgm:t>
    </dgm:pt>
    <dgm:pt modelId="{4226B8D3-B1AB-4A9E-8F17-0684F15EBE45}">
      <dgm:prSet phldrT="[Text]" custT="1"/>
      <dgm:spPr>
        <a:solidFill>
          <a:srgbClr val="FFB014">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CHỦ THỂ</a:t>
          </a:r>
        </a:p>
      </dgm:t>
    </dgm:pt>
    <dgm:pt modelId="{815C21F1-9644-4E9F-B5E2-E9D2F806E2FE}" type="parTrans" cxnId="{EB98F78C-1AA6-4342-8A0E-A7160E1513A4}">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4E0F3CEA-CD65-44E3-BD47-A8E26ADF37F0}" type="sibTrans" cxnId="{EB98F78C-1AA6-4342-8A0E-A7160E1513A4}">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9BD78F87-4FAD-4842-92A6-C8E6724B62E3}">
      <dgm:prSet phldrT="[Text]" custT="1"/>
      <dgm:spPr>
        <a:solidFill>
          <a:srgbClr val="0066B3">
            <a:alpha val="90000"/>
          </a:srgbClr>
        </a:solidFill>
        <a:ln>
          <a:noFill/>
        </a:ln>
      </dgm:spPr>
      <dgm:t>
        <a:bodyPr/>
        <a:lstStyle/>
        <a:p>
          <a:pPr algn="l"/>
          <a:r>
            <a:rPr lang="en-US" sz="1800" b="1">
              <a:solidFill>
                <a:schemeClr val="bg1"/>
              </a:solidFill>
              <a:latin typeface="Arial" panose="020B0604020202020204" pitchFamily="34" charset="0"/>
              <a:cs typeface="Arial" panose="020B0604020202020204" pitchFamily="34" charset="0"/>
            </a:rPr>
            <a:t>- TẬP THỂ NGƯỜI LAO ĐỘNG</a:t>
          </a:r>
        </a:p>
        <a:p>
          <a:pPr algn="l"/>
          <a:r>
            <a:rPr lang="en-US" sz="1800" b="1">
              <a:solidFill>
                <a:schemeClr val="bg1"/>
              </a:solidFill>
              <a:latin typeface="Arial" panose="020B0604020202020204" pitchFamily="34" charset="0"/>
              <a:cs typeface="Arial" panose="020B0604020202020204" pitchFamily="34" charset="0"/>
            </a:rPr>
            <a:t>-TỔ CHỨC ĐẠI DIỆN NLĐ</a:t>
          </a:r>
        </a:p>
        <a:p>
          <a:pPr algn="l"/>
          <a:r>
            <a:rPr lang="en-US" sz="1800" b="1">
              <a:solidFill>
                <a:schemeClr val="bg1"/>
              </a:solidFill>
              <a:latin typeface="Arial" panose="020B0604020202020204" pitchFamily="34" charset="0"/>
              <a:cs typeface="Arial" panose="020B0604020202020204" pitchFamily="34" charset="0"/>
            </a:rPr>
            <a:t>- CÔNG ĐOÀN</a:t>
          </a:r>
        </a:p>
      </dgm:t>
    </dgm:pt>
    <dgm:pt modelId="{248BB7C5-FEDD-4040-8331-0C31C50EB2CA}" type="parTrans" cxnId="{F710931B-9D66-4785-8673-DAD408BBAB6C}">
      <dgm:prSet/>
      <dgm:spPr>
        <a:ln>
          <a:solidFill>
            <a:srgbClr val="FFB014"/>
          </a:solidFill>
        </a:ln>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968639F9-7FE3-4DB7-9D64-7C6119009032}" type="sibTrans" cxnId="{F710931B-9D66-4785-8673-DAD408BBAB6C}">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45A06CFA-119C-425A-B155-DCDC6B6CD0EB}">
      <dgm:prSet phldrT="[Text]" custT="1"/>
      <dgm:spPr>
        <a:solidFill>
          <a:srgbClr val="7F7F7F">
            <a:alpha val="90000"/>
          </a:srgbClr>
        </a:solidFill>
        <a:ln>
          <a:noFill/>
        </a:ln>
      </dgm:spPr>
      <dgm:t>
        <a:bodyPr/>
        <a:lstStyle/>
        <a:p>
          <a:pPr algn="l"/>
          <a:r>
            <a:rPr lang="en-US" sz="1800" b="1">
              <a:solidFill>
                <a:schemeClr val="bg1"/>
              </a:solidFill>
              <a:latin typeface="Arial" panose="020B0604020202020204" pitchFamily="34" charset="0"/>
              <a:cs typeface="Arial" panose="020B0604020202020204" pitchFamily="34" charset="0"/>
            </a:rPr>
            <a:t>- NGƯỜI SỬ DỤNG LAO ĐỘNG</a:t>
          </a:r>
        </a:p>
        <a:p>
          <a:pPr algn="l"/>
          <a:r>
            <a:rPr lang="en-US" sz="1800" b="1">
              <a:solidFill>
                <a:schemeClr val="bg1"/>
              </a:solidFill>
              <a:latin typeface="Arial" panose="020B0604020202020204" pitchFamily="34" charset="0"/>
              <a:cs typeface="Arial" panose="020B0604020202020204" pitchFamily="34" charset="0"/>
            </a:rPr>
            <a:t>- TỔ CHỨC ĐẠI DIỆN NSDLĐ</a:t>
          </a:r>
        </a:p>
      </dgm:t>
    </dgm:pt>
    <dgm:pt modelId="{8A214184-7F52-4D3C-BFD0-7F4B6A70510A}" type="parTrans" cxnId="{5891D8F7-AAE8-4B84-98DD-681688A06AA0}">
      <dgm:prSet/>
      <dgm:spPr>
        <a:ln>
          <a:solidFill>
            <a:srgbClr val="FFB014"/>
          </a:solidFill>
        </a:ln>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74920E1E-38B5-4093-9517-B15AD19344D2}" type="sibTrans" cxnId="{5891D8F7-AAE8-4B84-98DD-681688A06AA0}">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FB0099ED-7BCC-4CD1-8E81-1121E686FE9C}">
      <dgm:prSet phldrT="[Text]" custT="1"/>
      <dgm:spPr>
        <a:solidFill>
          <a:srgbClr val="7F7F7F">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Tổ chức</a:t>
          </a:r>
        </a:p>
      </dgm:t>
    </dgm:pt>
    <dgm:pt modelId="{A1E82279-0562-4681-9C7D-CA8D54931A17}" type="parTrans" cxnId="{46DC0392-AB37-4184-8A5F-CB557F871376}">
      <dgm:prSet/>
      <dgm:spPr>
        <a:ln>
          <a:solidFill>
            <a:srgbClr val="7F7F7F"/>
          </a:solidFill>
        </a:ln>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82E2B8DC-1A9B-47B0-A9BA-75092D1FC294}" type="sibTrans" cxnId="{46DC0392-AB37-4184-8A5F-CB557F871376}">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DABB5FE0-B23B-422D-BD0B-46B312781151}">
      <dgm:prSet phldrT="[Text]" custT="1"/>
      <dgm:spPr>
        <a:solidFill>
          <a:srgbClr val="7F7F7F">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Cá nhân</a:t>
          </a:r>
        </a:p>
        <a:p>
          <a:r>
            <a:rPr lang="en-US" sz="1800" i="1">
              <a:solidFill>
                <a:schemeClr val="bg1"/>
              </a:solidFill>
              <a:latin typeface="Arial" panose="020B0604020202020204" pitchFamily="34" charset="0"/>
              <a:cs typeface="Arial" panose="020B0604020202020204" pitchFamily="34" charset="0"/>
            </a:rPr>
            <a:t>(đủ 18t trở lên)</a:t>
          </a:r>
        </a:p>
      </dgm:t>
    </dgm:pt>
    <dgm:pt modelId="{A5D1EC40-3392-4F99-ADCD-08EFEDC319D5}" type="parTrans" cxnId="{F7FC2A9D-906B-4C05-82F0-6ADD13A9A6BF}">
      <dgm:prSet/>
      <dgm:spPr>
        <a:ln>
          <a:solidFill>
            <a:srgbClr val="7F7F7F"/>
          </a:solidFill>
        </a:ln>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CD6DE47F-DD34-454B-AF89-8FD0E5AA509C}" type="sibTrans" cxnId="{F7FC2A9D-906B-4C05-82F0-6ADD13A9A6BF}">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8DA85413-F0EB-4F09-A100-67F10431AE8E}" type="pres">
      <dgm:prSet presAssocID="{0C14DBCC-F2DE-4CAD-8054-C9E3C9991AB5}" presName="hierChild1" presStyleCnt="0">
        <dgm:presLayoutVars>
          <dgm:chPref val="1"/>
          <dgm:dir/>
          <dgm:animOne val="branch"/>
          <dgm:animLvl val="lvl"/>
          <dgm:resizeHandles/>
        </dgm:presLayoutVars>
      </dgm:prSet>
      <dgm:spPr/>
    </dgm:pt>
    <dgm:pt modelId="{D86933DF-2CBC-4CB8-8F0A-52EEBEE9688F}" type="pres">
      <dgm:prSet presAssocID="{4226B8D3-B1AB-4A9E-8F17-0684F15EBE45}" presName="hierRoot1" presStyleCnt="0"/>
      <dgm:spPr/>
    </dgm:pt>
    <dgm:pt modelId="{437A95FF-0281-4BF6-8409-73831579A0B3}" type="pres">
      <dgm:prSet presAssocID="{4226B8D3-B1AB-4A9E-8F17-0684F15EBE45}" presName="composite" presStyleCnt="0"/>
      <dgm:spPr/>
    </dgm:pt>
    <dgm:pt modelId="{5EF6B0F0-2BCE-44F1-8C5B-13B6D892A0A0}" type="pres">
      <dgm:prSet presAssocID="{4226B8D3-B1AB-4A9E-8F17-0684F15EBE45}" presName="background" presStyleLbl="node0" presStyleIdx="0" presStyleCnt="1"/>
      <dgm:spPr>
        <a:ln>
          <a:solidFill>
            <a:srgbClr val="FFB014"/>
          </a:solidFill>
        </a:ln>
      </dgm:spPr>
    </dgm:pt>
    <dgm:pt modelId="{079D5DF0-BEA2-4AF4-8546-CEAB180F4A53}" type="pres">
      <dgm:prSet presAssocID="{4226B8D3-B1AB-4A9E-8F17-0684F15EBE45}" presName="text" presStyleLbl="fgAcc0" presStyleIdx="0" presStyleCnt="1">
        <dgm:presLayoutVars>
          <dgm:chPref val="3"/>
        </dgm:presLayoutVars>
      </dgm:prSet>
      <dgm:spPr/>
    </dgm:pt>
    <dgm:pt modelId="{4FB69EFC-BD65-4505-B8EF-968CA864F39C}" type="pres">
      <dgm:prSet presAssocID="{4226B8D3-B1AB-4A9E-8F17-0684F15EBE45}" presName="hierChild2" presStyleCnt="0"/>
      <dgm:spPr/>
    </dgm:pt>
    <dgm:pt modelId="{54068A30-1B73-47C5-9F14-C057A47A6185}" type="pres">
      <dgm:prSet presAssocID="{248BB7C5-FEDD-4040-8331-0C31C50EB2CA}" presName="Name10" presStyleLbl="parChTrans1D2" presStyleIdx="0" presStyleCnt="2"/>
      <dgm:spPr/>
    </dgm:pt>
    <dgm:pt modelId="{B43173E5-0290-4F2A-B5EB-9D9C7919D027}" type="pres">
      <dgm:prSet presAssocID="{9BD78F87-4FAD-4842-92A6-C8E6724B62E3}" presName="hierRoot2" presStyleCnt="0"/>
      <dgm:spPr/>
    </dgm:pt>
    <dgm:pt modelId="{4668530B-2DFD-4AF7-B96E-16BEC11BEF18}" type="pres">
      <dgm:prSet presAssocID="{9BD78F87-4FAD-4842-92A6-C8E6724B62E3}" presName="composite2" presStyleCnt="0"/>
      <dgm:spPr/>
    </dgm:pt>
    <dgm:pt modelId="{54B17F89-6704-4B22-85A2-0EE7909FC117}" type="pres">
      <dgm:prSet presAssocID="{9BD78F87-4FAD-4842-92A6-C8E6724B62E3}" presName="background2" presStyleLbl="node2" presStyleIdx="0" presStyleCnt="2"/>
      <dgm:spPr>
        <a:ln>
          <a:solidFill>
            <a:srgbClr val="0066B3"/>
          </a:solidFill>
        </a:ln>
      </dgm:spPr>
    </dgm:pt>
    <dgm:pt modelId="{B83BF3C8-89A6-4EFF-A89F-3B1EF21E471B}" type="pres">
      <dgm:prSet presAssocID="{9BD78F87-4FAD-4842-92A6-C8E6724B62E3}" presName="text2" presStyleLbl="fgAcc2" presStyleIdx="0" presStyleCnt="2" custScaleX="218217" custScaleY="136438">
        <dgm:presLayoutVars>
          <dgm:chPref val="3"/>
        </dgm:presLayoutVars>
      </dgm:prSet>
      <dgm:spPr/>
    </dgm:pt>
    <dgm:pt modelId="{C4FAAFAC-97B0-49A6-83E3-203FA7BE5ED6}" type="pres">
      <dgm:prSet presAssocID="{9BD78F87-4FAD-4842-92A6-C8E6724B62E3}" presName="hierChild3" presStyleCnt="0"/>
      <dgm:spPr/>
    </dgm:pt>
    <dgm:pt modelId="{5E780E2C-5979-4BB2-B317-EE65045B7E74}" type="pres">
      <dgm:prSet presAssocID="{8A214184-7F52-4D3C-BFD0-7F4B6A70510A}" presName="Name10" presStyleLbl="parChTrans1D2" presStyleIdx="1" presStyleCnt="2"/>
      <dgm:spPr/>
    </dgm:pt>
    <dgm:pt modelId="{C2A39D68-3025-47F3-8BF0-46D4609BD526}" type="pres">
      <dgm:prSet presAssocID="{45A06CFA-119C-425A-B155-DCDC6B6CD0EB}" presName="hierRoot2" presStyleCnt="0"/>
      <dgm:spPr/>
    </dgm:pt>
    <dgm:pt modelId="{3072AB9E-E564-4F86-831F-43995F51EB9C}" type="pres">
      <dgm:prSet presAssocID="{45A06CFA-119C-425A-B155-DCDC6B6CD0EB}" presName="composite2" presStyleCnt="0"/>
      <dgm:spPr/>
    </dgm:pt>
    <dgm:pt modelId="{3F34DFC1-DF64-4E43-A869-59C6C54546EE}" type="pres">
      <dgm:prSet presAssocID="{45A06CFA-119C-425A-B155-DCDC6B6CD0EB}" presName="background2" presStyleLbl="node2" presStyleIdx="1" presStyleCnt="2"/>
      <dgm:spPr>
        <a:ln>
          <a:solidFill>
            <a:srgbClr val="7F7F7F"/>
          </a:solidFill>
        </a:ln>
      </dgm:spPr>
    </dgm:pt>
    <dgm:pt modelId="{B3230B00-F918-4372-9A56-868253971AB1}" type="pres">
      <dgm:prSet presAssocID="{45A06CFA-119C-425A-B155-DCDC6B6CD0EB}" presName="text2" presStyleLbl="fgAcc2" presStyleIdx="1" presStyleCnt="2" custScaleX="247029">
        <dgm:presLayoutVars>
          <dgm:chPref val="3"/>
        </dgm:presLayoutVars>
      </dgm:prSet>
      <dgm:spPr/>
    </dgm:pt>
    <dgm:pt modelId="{1BA469E9-8AA3-4449-823F-F93B1657E82C}" type="pres">
      <dgm:prSet presAssocID="{45A06CFA-119C-425A-B155-DCDC6B6CD0EB}" presName="hierChild3" presStyleCnt="0"/>
      <dgm:spPr/>
    </dgm:pt>
    <dgm:pt modelId="{56E85473-177E-4493-BEEE-BBD4E4CF5975}" type="pres">
      <dgm:prSet presAssocID="{A1E82279-0562-4681-9C7D-CA8D54931A17}" presName="Name17" presStyleLbl="parChTrans1D3" presStyleIdx="0" presStyleCnt="2"/>
      <dgm:spPr/>
    </dgm:pt>
    <dgm:pt modelId="{0AFF8DA5-01FA-44C7-9233-13E75E1AF64D}" type="pres">
      <dgm:prSet presAssocID="{FB0099ED-7BCC-4CD1-8E81-1121E686FE9C}" presName="hierRoot3" presStyleCnt="0"/>
      <dgm:spPr/>
    </dgm:pt>
    <dgm:pt modelId="{CCA27F60-B829-476B-A0E6-25B4EEC55BB5}" type="pres">
      <dgm:prSet presAssocID="{FB0099ED-7BCC-4CD1-8E81-1121E686FE9C}" presName="composite3" presStyleCnt="0"/>
      <dgm:spPr/>
    </dgm:pt>
    <dgm:pt modelId="{4B73A1E4-7455-4AE4-8747-C626BAFBFCFA}" type="pres">
      <dgm:prSet presAssocID="{FB0099ED-7BCC-4CD1-8E81-1121E686FE9C}" presName="background3" presStyleLbl="node3" presStyleIdx="0" presStyleCnt="2"/>
      <dgm:spPr>
        <a:ln>
          <a:solidFill>
            <a:srgbClr val="7F7F7F"/>
          </a:solidFill>
        </a:ln>
      </dgm:spPr>
    </dgm:pt>
    <dgm:pt modelId="{41E651A3-D084-44AE-944B-25A405809B53}" type="pres">
      <dgm:prSet presAssocID="{FB0099ED-7BCC-4CD1-8E81-1121E686FE9C}" presName="text3" presStyleLbl="fgAcc3" presStyleIdx="0" presStyleCnt="2">
        <dgm:presLayoutVars>
          <dgm:chPref val="3"/>
        </dgm:presLayoutVars>
      </dgm:prSet>
      <dgm:spPr/>
    </dgm:pt>
    <dgm:pt modelId="{F96CAEBB-3AB1-4351-8413-20DEE930BA48}" type="pres">
      <dgm:prSet presAssocID="{FB0099ED-7BCC-4CD1-8E81-1121E686FE9C}" presName="hierChild4" presStyleCnt="0"/>
      <dgm:spPr/>
    </dgm:pt>
    <dgm:pt modelId="{4EAF2E5D-293B-4027-AC75-F9104F79D7AA}" type="pres">
      <dgm:prSet presAssocID="{A5D1EC40-3392-4F99-ADCD-08EFEDC319D5}" presName="Name17" presStyleLbl="parChTrans1D3" presStyleIdx="1" presStyleCnt="2"/>
      <dgm:spPr/>
    </dgm:pt>
    <dgm:pt modelId="{EF88A861-24AD-4041-9D69-C986784AF58E}" type="pres">
      <dgm:prSet presAssocID="{DABB5FE0-B23B-422D-BD0B-46B312781151}" presName="hierRoot3" presStyleCnt="0"/>
      <dgm:spPr/>
    </dgm:pt>
    <dgm:pt modelId="{EE4870B3-CA54-408D-9D89-01B3FC6E901B}" type="pres">
      <dgm:prSet presAssocID="{DABB5FE0-B23B-422D-BD0B-46B312781151}" presName="composite3" presStyleCnt="0"/>
      <dgm:spPr/>
    </dgm:pt>
    <dgm:pt modelId="{B2C7B852-0DD7-4B01-8F09-035E998589E9}" type="pres">
      <dgm:prSet presAssocID="{DABB5FE0-B23B-422D-BD0B-46B312781151}" presName="background3" presStyleLbl="node3" presStyleIdx="1" presStyleCnt="2"/>
      <dgm:spPr>
        <a:ln>
          <a:solidFill>
            <a:srgbClr val="7F7F7F"/>
          </a:solidFill>
        </a:ln>
      </dgm:spPr>
    </dgm:pt>
    <dgm:pt modelId="{C1BAA268-2414-4369-8227-217810D97B75}" type="pres">
      <dgm:prSet presAssocID="{DABB5FE0-B23B-422D-BD0B-46B312781151}" presName="text3" presStyleLbl="fgAcc3" presStyleIdx="1" presStyleCnt="2">
        <dgm:presLayoutVars>
          <dgm:chPref val="3"/>
        </dgm:presLayoutVars>
      </dgm:prSet>
      <dgm:spPr/>
    </dgm:pt>
    <dgm:pt modelId="{169EBCAA-63B7-4467-B591-D067688E6F26}" type="pres">
      <dgm:prSet presAssocID="{DABB5FE0-B23B-422D-BD0B-46B312781151}" presName="hierChild4" presStyleCnt="0"/>
      <dgm:spPr/>
    </dgm:pt>
  </dgm:ptLst>
  <dgm:cxnLst>
    <dgm:cxn modelId="{D797BD0D-A683-4474-9A40-4BAA5017760B}" type="presOf" srcId="{FB0099ED-7BCC-4CD1-8E81-1121E686FE9C}" destId="{41E651A3-D084-44AE-944B-25A405809B53}" srcOrd="0" destOrd="0" presId="urn:microsoft.com/office/officeart/2005/8/layout/hierarchy1#2"/>
    <dgm:cxn modelId="{2BDF3217-6610-4640-ABB6-CCBDDD6955DA}" type="presOf" srcId="{45A06CFA-119C-425A-B155-DCDC6B6CD0EB}" destId="{B3230B00-F918-4372-9A56-868253971AB1}" srcOrd="0" destOrd="0" presId="urn:microsoft.com/office/officeart/2005/8/layout/hierarchy1#2"/>
    <dgm:cxn modelId="{F710931B-9D66-4785-8673-DAD408BBAB6C}" srcId="{4226B8D3-B1AB-4A9E-8F17-0684F15EBE45}" destId="{9BD78F87-4FAD-4842-92A6-C8E6724B62E3}" srcOrd="0" destOrd="0" parTransId="{248BB7C5-FEDD-4040-8331-0C31C50EB2CA}" sibTransId="{968639F9-7FE3-4DB7-9D64-7C6119009032}"/>
    <dgm:cxn modelId="{9B3DC137-372C-422C-93BC-995A1ED64759}" type="presOf" srcId="{248BB7C5-FEDD-4040-8331-0C31C50EB2CA}" destId="{54068A30-1B73-47C5-9F14-C057A47A6185}" srcOrd="0" destOrd="0" presId="urn:microsoft.com/office/officeart/2005/8/layout/hierarchy1#2"/>
    <dgm:cxn modelId="{8A7F494E-6A6B-419A-A95D-43FE7E1B606D}" type="presOf" srcId="{A5D1EC40-3392-4F99-ADCD-08EFEDC319D5}" destId="{4EAF2E5D-293B-4027-AC75-F9104F79D7AA}" srcOrd="0" destOrd="0" presId="urn:microsoft.com/office/officeart/2005/8/layout/hierarchy1#2"/>
    <dgm:cxn modelId="{4E871C74-9419-4907-BF8B-845F4A1F81DE}" type="presOf" srcId="{A1E82279-0562-4681-9C7D-CA8D54931A17}" destId="{56E85473-177E-4493-BEEE-BBD4E4CF5975}" srcOrd="0" destOrd="0" presId="urn:microsoft.com/office/officeart/2005/8/layout/hierarchy1#2"/>
    <dgm:cxn modelId="{30CF7656-0E86-40BF-8903-BAA58AC72F75}" type="presOf" srcId="{4226B8D3-B1AB-4A9E-8F17-0684F15EBE45}" destId="{079D5DF0-BEA2-4AF4-8546-CEAB180F4A53}" srcOrd="0" destOrd="0" presId="urn:microsoft.com/office/officeart/2005/8/layout/hierarchy1#2"/>
    <dgm:cxn modelId="{F3323681-3DCA-4578-890A-3A11E5696E70}" type="presOf" srcId="{9BD78F87-4FAD-4842-92A6-C8E6724B62E3}" destId="{B83BF3C8-89A6-4EFF-A89F-3B1EF21E471B}" srcOrd="0" destOrd="0" presId="urn:microsoft.com/office/officeart/2005/8/layout/hierarchy1#2"/>
    <dgm:cxn modelId="{EB98F78C-1AA6-4342-8A0E-A7160E1513A4}" srcId="{0C14DBCC-F2DE-4CAD-8054-C9E3C9991AB5}" destId="{4226B8D3-B1AB-4A9E-8F17-0684F15EBE45}" srcOrd="0" destOrd="0" parTransId="{815C21F1-9644-4E9F-B5E2-E9D2F806E2FE}" sibTransId="{4E0F3CEA-CD65-44E3-BD47-A8E26ADF37F0}"/>
    <dgm:cxn modelId="{46DC0392-AB37-4184-8A5F-CB557F871376}" srcId="{45A06CFA-119C-425A-B155-DCDC6B6CD0EB}" destId="{FB0099ED-7BCC-4CD1-8E81-1121E686FE9C}" srcOrd="0" destOrd="0" parTransId="{A1E82279-0562-4681-9C7D-CA8D54931A17}" sibTransId="{82E2B8DC-1A9B-47B0-A9BA-75092D1FC294}"/>
    <dgm:cxn modelId="{F7FC2A9D-906B-4C05-82F0-6ADD13A9A6BF}" srcId="{45A06CFA-119C-425A-B155-DCDC6B6CD0EB}" destId="{DABB5FE0-B23B-422D-BD0B-46B312781151}" srcOrd="1" destOrd="0" parTransId="{A5D1EC40-3392-4F99-ADCD-08EFEDC319D5}" sibTransId="{CD6DE47F-DD34-454B-AF89-8FD0E5AA509C}"/>
    <dgm:cxn modelId="{EA05DDB3-2FA0-4201-B762-DC7E02010209}" type="presOf" srcId="{0C14DBCC-F2DE-4CAD-8054-C9E3C9991AB5}" destId="{8DA85413-F0EB-4F09-A100-67F10431AE8E}" srcOrd="0" destOrd="0" presId="urn:microsoft.com/office/officeart/2005/8/layout/hierarchy1#2"/>
    <dgm:cxn modelId="{8553F8CB-5094-4C01-9829-5A3E8FFF57D4}" type="presOf" srcId="{DABB5FE0-B23B-422D-BD0B-46B312781151}" destId="{C1BAA268-2414-4369-8227-217810D97B75}" srcOrd="0" destOrd="0" presId="urn:microsoft.com/office/officeart/2005/8/layout/hierarchy1#2"/>
    <dgm:cxn modelId="{C5AE35E7-8FA8-40FC-BD05-EA4F008E53C6}" type="presOf" srcId="{8A214184-7F52-4D3C-BFD0-7F4B6A70510A}" destId="{5E780E2C-5979-4BB2-B317-EE65045B7E74}" srcOrd="0" destOrd="0" presId="urn:microsoft.com/office/officeart/2005/8/layout/hierarchy1#2"/>
    <dgm:cxn modelId="{5891D8F7-AAE8-4B84-98DD-681688A06AA0}" srcId="{4226B8D3-B1AB-4A9E-8F17-0684F15EBE45}" destId="{45A06CFA-119C-425A-B155-DCDC6B6CD0EB}" srcOrd="1" destOrd="0" parTransId="{8A214184-7F52-4D3C-BFD0-7F4B6A70510A}" sibTransId="{74920E1E-38B5-4093-9517-B15AD19344D2}"/>
    <dgm:cxn modelId="{71BACA33-055F-41F3-8318-D5F8F6FC1641}" type="presParOf" srcId="{8DA85413-F0EB-4F09-A100-67F10431AE8E}" destId="{D86933DF-2CBC-4CB8-8F0A-52EEBEE9688F}" srcOrd="0" destOrd="0" presId="urn:microsoft.com/office/officeart/2005/8/layout/hierarchy1#2"/>
    <dgm:cxn modelId="{5C9DFA70-EC98-4DB2-9809-F81E5A296B9C}" type="presParOf" srcId="{D86933DF-2CBC-4CB8-8F0A-52EEBEE9688F}" destId="{437A95FF-0281-4BF6-8409-73831579A0B3}" srcOrd="0" destOrd="0" presId="urn:microsoft.com/office/officeart/2005/8/layout/hierarchy1#2"/>
    <dgm:cxn modelId="{4E81645D-6C16-4F0C-A382-281F054B1926}" type="presParOf" srcId="{437A95FF-0281-4BF6-8409-73831579A0B3}" destId="{5EF6B0F0-2BCE-44F1-8C5B-13B6D892A0A0}" srcOrd="0" destOrd="0" presId="urn:microsoft.com/office/officeart/2005/8/layout/hierarchy1#2"/>
    <dgm:cxn modelId="{BA797472-CBCC-4DD3-B1DF-DE9DDA544227}" type="presParOf" srcId="{437A95FF-0281-4BF6-8409-73831579A0B3}" destId="{079D5DF0-BEA2-4AF4-8546-CEAB180F4A53}" srcOrd="1" destOrd="0" presId="urn:microsoft.com/office/officeart/2005/8/layout/hierarchy1#2"/>
    <dgm:cxn modelId="{07E35715-DA39-4E92-A4A6-62C9741984F7}" type="presParOf" srcId="{D86933DF-2CBC-4CB8-8F0A-52EEBEE9688F}" destId="{4FB69EFC-BD65-4505-B8EF-968CA864F39C}" srcOrd="1" destOrd="0" presId="urn:microsoft.com/office/officeart/2005/8/layout/hierarchy1#2"/>
    <dgm:cxn modelId="{0FEE2277-74E9-4025-A4C8-A439736173C2}" type="presParOf" srcId="{4FB69EFC-BD65-4505-B8EF-968CA864F39C}" destId="{54068A30-1B73-47C5-9F14-C057A47A6185}" srcOrd="0" destOrd="0" presId="urn:microsoft.com/office/officeart/2005/8/layout/hierarchy1#2"/>
    <dgm:cxn modelId="{7624E94E-05D6-4BDF-9D7C-2110D0D84B01}" type="presParOf" srcId="{4FB69EFC-BD65-4505-B8EF-968CA864F39C}" destId="{B43173E5-0290-4F2A-B5EB-9D9C7919D027}" srcOrd="1" destOrd="0" presId="urn:microsoft.com/office/officeart/2005/8/layout/hierarchy1#2"/>
    <dgm:cxn modelId="{79D33601-3D7A-4DB2-A578-2863EA0AF823}" type="presParOf" srcId="{B43173E5-0290-4F2A-B5EB-9D9C7919D027}" destId="{4668530B-2DFD-4AF7-B96E-16BEC11BEF18}" srcOrd="0" destOrd="0" presId="urn:microsoft.com/office/officeart/2005/8/layout/hierarchy1#2"/>
    <dgm:cxn modelId="{9D753799-44EB-486B-9270-CF5C08E859B1}" type="presParOf" srcId="{4668530B-2DFD-4AF7-B96E-16BEC11BEF18}" destId="{54B17F89-6704-4B22-85A2-0EE7909FC117}" srcOrd="0" destOrd="0" presId="urn:microsoft.com/office/officeart/2005/8/layout/hierarchy1#2"/>
    <dgm:cxn modelId="{CB8D47CA-B991-45AE-854A-AB0D50142221}" type="presParOf" srcId="{4668530B-2DFD-4AF7-B96E-16BEC11BEF18}" destId="{B83BF3C8-89A6-4EFF-A89F-3B1EF21E471B}" srcOrd="1" destOrd="0" presId="urn:microsoft.com/office/officeart/2005/8/layout/hierarchy1#2"/>
    <dgm:cxn modelId="{462ED3A4-F9D0-4B45-8BFD-1C8A5ADDFE2E}" type="presParOf" srcId="{B43173E5-0290-4F2A-B5EB-9D9C7919D027}" destId="{C4FAAFAC-97B0-49A6-83E3-203FA7BE5ED6}" srcOrd="1" destOrd="0" presId="urn:microsoft.com/office/officeart/2005/8/layout/hierarchy1#2"/>
    <dgm:cxn modelId="{CBC17C13-E6A5-4864-9DA9-A64917F26D3C}" type="presParOf" srcId="{4FB69EFC-BD65-4505-B8EF-968CA864F39C}" destId="{5E780E2C-5979-4BB2-B317-EE65045B7E74}" srcOrd="2" destOrd="0" presId="urn:microsoft.com/office/officeart/2005/8/layout/hierarchy1#2"/>
    <dgm:cxn modelId="{9AA86176-AB0C-4597-BC4B-39256F4DA06A}" type="presParOf" srcId="{4FB69EFC-BD65-4505-B8EF-968CA864F39C}" destId="{C2A39D68-3025-47F3-8BF0-46D4609BD526}" srcOrd="3" destOrd="0" presId="urn:microsoft.com/office/officeart/2005/8/layout/hierarchy1#2"/>
    <dgm:cxn modelId="{FACC47E9-3B96-4E5B-AC37-70CCD451A6DF}" type="presParOf" srcId="{C2A39D68-3025-47F3-8BF0-46D4609BD526}" destId="{3072AB9E-E564-4F86-831F-43995F51EB9C}" srcOrd="0" destOrd="0" presId="urn:microsoft.com/office/officeart/2005/8/layout/hierarchy1#2"/>
    <dgm:cxn modelId="{3D68CBA4-FAF3-49AE-855B-3F6389E16862}" type="presParOf" srcId="{3072AB9E-E564-4F86-831F-43995F51EB9C}" destId="{3F34DFC1-DF64-4E43-A869-59C6C54546EE}" srcOrd="0" destOrd="0" presId="urn:microsoft.com/office/officeart/2005/8/layout/hierarchy1#2"/>
    <dgm:cxn modelId="{BCB22407-F1C7-4B37-8C82-99FA91A0CA1F}" type="presParOf" srcId="{3072AB9E-E564-4F86-831F-43995F51EB9C}" destId="{B3230B00-F918-4372-9A56-868253971AB1}" srcOrd="1" destOrd="0" presId="urn:microsoft.com/office/officeart/2005/8/layout/hierarchy1#2"/>
    <dgm:cxn modelId="{3D5A3A3E-AE66-42BD-9390-26182C722197}" type="presParOf" srcId="{C2A39D68-3025-47F3-8BF0-46D4609BD526}" destId="{1BA469E9-8AA3-4449-823F-F93B1657E82C}" srcOrd="1" destOrd="0" presId="urn:microsoft.com/office/officeart/2005/8/layout/hierarchy1#2"/>
    <dgm:cxn modelId="{4B5AAAF7-26CC-4CA2-92FE-69A953FD5471}" type="presParOf" srcId="{1BA469E9-8AA3-4449-823F-F93B1657E82C}" destId="{56E85473-177E-4493-BEEE-BBD4E4CF5975}" srcOrd="0" destOrd="0" presId="urn:microsoft.com/office/officeart/2005/8/layout/hierarchy1#2"/>
    <dgm:cxn modelId="{1A29BDD3-1151-408E-BE59-40655434D87C}" type="presParOf" srcId="{1BA469E9-8AA3-4449-823F-F93B1657E82C}" destId="{0AFF8DA5-01FA-44C7-9233-13E75E1AF64D}" srcOrd="1" destOrd="0" presId="urn:microsoft.com/office/officeart/2005/8/layout/hierarchy1#2"/>
    <dgm:cxn modelId="{57D9EB4E-9AF7-4051-ABCB-B1087825E2D9}" type="presParOf" srcId="{0AFF8DA5-01FA-44C7-9233-13E75E1AF64D}" destId="{CCA27F60-B829-476B-A0E6-25B4EEC55BB5}" srcOrd="0" destOrd="0" presId="urn:microsoft.com/office/officeart/2005/8/layout/hierarchy1#2"/>
    <dgm:cxn modelId="{B700E404-C240-4843-B724-6F4B542CB5F9}" type="presParOf" srcId="{CCA27F60-B829-476B-A0E6-25B4EEC55BB5}" destId="{4B73A1E4-7455-4AE4-8747-C626BAFBFCFA}" srcOrd="0" destOrd="0" presId="urn:microsoft.com/office/officeart/2005/8/layout/hierarchy1#2"/>
    <dgm:cxn modelId="{21BF90AA-B34C-49BD-AF9B-C44BE9889949}" type="presParOf" srcId="{CCA27F60-B829-476B-A0E6-25B4EEC55BB5}" destId="{41E651A3-D084-44AE-944B-25A405809B53}" srcOrd="1" destOrd="0" presId="urn:microsoft.com/office/officeart/2005/8/layout/hierarchy1#2"/>
    <dgm:cxn modelId="{6193CADC-56AE-4577-8639-A43EAD7308CC}" type="presParOf" srcId="{0AFF8DA5-01FA-44C7-9233-13E75E1AF64D}" destId="{F96CAEBB-3AB1-4351-8413-20DEE930BA48}" srcOrd="1" destOrd="0" presId="urn:microsoft.com/office/officeart/2005/8/layout/hierarchy1#2"/>
    <dgm:cxn modelId="{7E524AEB-571D-4C61-BCFC-B3323C1E7745}" type="presParOf" srcId="{1BA469E9-8AA3-4449-823F-F93B1657E82C}" destId="{4EAF2E5D-293B-4027-AC75-F9104F79D7AA}" srcOrd="2" destOrd="0" presId="urn:microsoft.com/office/officeart/2005/8/layout/hierarchy1#2"/>
    <dgm:cxn modelId="{3CF526EC-AF74-48C7-8994-20432CC4B3A4}" type="presParOf" srcId="{1BA469E9-8AA3-4449-823F-F93B1657E82C}" destId="{EF88A861-24AD-4041-9D69-C986784AF58E}" srcOrd="3" destOrd="0" presId="urn:microsoft.com/office/officeart/2005/8/layout/hierarchy1#2"/>
    <dgm:cxn modelId="{80EAB84A-A4FA-4EA3-8400-8C490E59D86E}" type="presParOf" srcId="{EF88A861-24AD-4041-9D69-C986784AF58E}" destId="{EE4870B3-CA54-408D-9D89-01B3FC6E901B}" srcOrd="0" destOrd="0" presId="urn:microsoft.com/office/officeart/2005/8/layout/hierarchy1#2"/>
    <dgm:cxn modelId="{0FBDB869-271B-4534-BFEC-21CC5F77AEA9}" type="presParOf" srcId="{EE4870B3-CA54-408D-9D89-01B3FC6E901B}" destId="{B2C7B852-0DD7-4B01-8F09-035E998589E9}" srcOrd="0" destOrd="0" presId="urn:microsoft.com/office/officeart/2005/8/layout/hierarchy1#2"/>
    <dgm:cxn modelId="{3DBC9A58-3680-46FA-AE63-D2C2133F633A}" type="presParOf" srcId="{EE4870B3-CA54-408D-9D89-01B3FC6E901B}" destId="{C1BAA268-2414-4369-8227-217810D97B75}" srcOrd="1" destOrd="0" presId="urn:microsoft.com/office/officeart/2005/8/layout/hierarchy1#2"/>
    <dgm:cxn modelId="{44F36369-16CB-4271-96CA-CAC23800AE1C}" type="presParOf" srcId="{EF88A861-24AD-4041-9D69-C986784AF58E}" destId="{169EBCAA-63B7-4467-B591-D067688E6F26}" srcOrd="1" destOrd="0" presId="urn:microsoft.com/office/officeart/2005/8/layout/hierarchy1#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C14DBCC-F2DE-4CAD-8054-C9E3C9991AB5}" type="doc">
      <dgm:prSet loTypeId="urn:microsoft.com/office/officeart/2005/8/layout/hierarchy1#3" loCatId="hierarchy" qsTypeId="urn:microsoft.com/office/officeart/2005/8/quickstyle/simple1#3" qsCatId="simple" csTypeId="urn:microsoft.com/office/officeart/2005/8/colors/accent1_1#3" csCatId="accent1" phldr="1"/>
      <dgm:spPr/>
      <dgm:t>
        <a:bodyPr/>
        <a:lstStyle/>
        <a:p>
          <a:endParaRPr lang="en-US"/>
        </a:p>
      </dgm:t>
    </dgm:pt>
    <dgm:pt modelId="{4226B8D3-B1AB-4A9E-8F17-0684F15EBE45}">
      <dgm:prSet phldrT="[Text]" custT="1"/>
      <dgm:spPr>
        <a:solidFill>
          <a:srgbClr val="FFB014">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CHỦ THỂ</a:t>
          </a:r>
        </a:p>
      </dgm:t>
    </dgm:pt>
    <dgm:pt modelId="{815C21F1-9644-4E9F-B5E2-E9D2F806E2FE}" type="parTrans" cxnId="{EB98F78C-1AA6-4342-8A0E-A7160E1513A4}">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4E0F3CEA-CD65-44E3-BD47-A8E26ADF37F0}" type="sibTrans" cxnId="{EB98F78C-1AA6-4342-8A0E-A7160E1513A4}">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9BD78F87-4FAD-4842-92A6-C8E6724B62E3}">
      <dgm:prSet phldrT="[Text]" custT="1"/>
      <dgm:spPr>
        <a:solidFill>
          <a:srgbClr val="009284">
            <a:alpha val="90000"/>
          </a:srgbClr>
        </a:solidFill>
        <a:ln>
          <a:noFill/>
        </a:ln>
      </dgm:spPr>
      <dgm:t>
        <a:bodyPr/>
        <a:lstStyle/>
        <a:p>
          <a:r>
            <a:rPr lang="en-US" sz="1800" b="1">
              <a:solidFill>
                <a:schemeClr val="bg1"/>
              </a:solidFill>
              <a:latin typeface="Arial" panose="020B0604020202020204" pitchFamily="34" charset="0"/>
              <a:cs typeface="Arial" panose="020B0604020202020204" pitchFamily="34" charset="0"/>
            </a:rPr>
            <a:t>CƠ QUAN NHÀ NƯỚC QUẢN LÝ VỀ LAO ĐỘNG</a:t>
          </a:r>
        </a:p>
      </dgm:t>
    </dgm:pt>
    <dgm:pt modelId="{248BB7C5-FEDD-4040-8331-0C31C50EB2CA}" type="parTrans" cxnId="{F710931B-9D66-4785-8673-DAD408BBAB6C}">
      <dgm:prSet/>
      <dgm:spPr>
        <a:solidFill>
          <a:srgbClr val="FFB014"/>
        </a:solidFill>
        <a:ln>
          <a:solidFill>
            <a:srgbClr val="FFB014"/>
          </a:solidFill>
        </a:ln>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968639F9-7FE3-4DB7-9D64-7C6119009032}" type="sibTrans" cxnId="{F710931B-9D66-4785-8673-DAD408BBAB6C}">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45A06CFA-119C-425A-B155-DCDC6B6CD0EB}">
      <dgm:prSet phldrT="[Text]" custT="1"/>
      <dgm:spPr>
        <a:solidFill>
          <a:srgbClr val="ED1C24"/>
        </a:solidFill>
        <a:ln>
          <a:noFill/>
        </a:ln>
      </dgm:spPr>
      <dgm:t>
        <a:bodyPr/>
        <a:lstStyle/>
        <a:p>
          <a:r>
            <a:rPr lang="en-US" sz="1800" b="1">
              <a:solidFill>
                <a:schemeClr val="bg1"/>
              </a:solidFill>
              <a:latin typeface="Arial" panose="020B0604020202020204" pitchFamily="34" charset="0"/>
              <a:cs typeface="Arial" panose="020B0604020202020204" pitchFamily="34" charset="0"/>
            </a:rPr>
            <a:t>NGƯỜI SỬ DỤNG LAO ĐỘNG</a:t>
          </a:r>
        </a:p>
      </dgm:t>
    </dgm:pt>
    <dgm:pt modelId="{8A214184-7F52-4D3C-BFD0-7F4B6A70510A}" type="parTrans" cxnId="{5891D8F7-AAE8-4B84-98DD-681688A06AA0}">
      <dgm:prSet/>
      <dgm:spPr>
        <a:solidFill>
          <a:srgbClr val="FFB014"/>
        </a:solidFill>
        <a:ln>
          <a:solidFill>
            <a:srgbClr val="FFB014"/>
          </a:solidFill>
        </a:ln>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74920E1E-38B5-4093-9517-B15AD19344D2}" type="sibTrans" cxnId="{5891D8F7-AAE8-4B84-98DD-681688A06AA0}">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FB0099ED-7BCC-4CD1-8E81-1121E686FE9C}">
      <dgm:prSet phldrT="[Text]" custT="1"/>
      <dgm:spPr>
        <a:solidFill>
          <a:srgbClr val="ED1C24"/>
        </a:solidFill>
        <a:ln>
          <a:noFill/>
        </a:ln>
      </dgm:spPr>
      <dgm:t>
        <a:bodyPr/>
        <a:lstStyle/>
        <a:p>
          <a:r>
            <a:rPr lang="en-US" sz="1800" b="1">
              <a:solidFill>
                <a:schemeClr val="bg1"/>
              </a:solidFill>
              <a:latin typeface="Arial" panose="020B0604020202020204" pitchFamily="34" charset="0"/>
              <a:cs typeface="Arial" panose="020B0604020202020204" pitchFamily="34" charset="0"/>
            </a:rPr>
            <a:t>Tổ chức</a:t>
          </a:r>
        </a:p>
      </dgm:t>
    </dgm:pt>
    <dgm:pt modelId="{A1E82279-0562-4681-9C7D-CA8D54931A17}" type="parTrans" cxnId="{46DC0392-AB37-4184-8A5F-CB557F871376}">
      <dgm:prSet/>
      <dgm:spPr>
        <a:ln>
          <a:solidFill>
            <a:srgbClr val="ED1C24"/>
          </a:solidFill>
        </a:ln>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82E2B8DC-1A9B-47B0-A9BA-75092D1FC294}" type="sibTrans" cxnId="{46DC0392-AB37-4184-8A5F-CB557F871376}">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DABB5FE0-B23B-422D-BD0B-46B312781151}">
      <dgm:prSet phldrT="[Text]" custT="1"/>
      <dgm:spPr>
        <a:solidFill>
          <a:srgbClr val="ED1C24"/>
        </a:solidFill>
        <a:ln>
          <a:noFill/>
        </a:ln>
      </dgm:spPr>
      <dgm:t>
        <a:bodyPr/>
        <a:lstStyle/>
        <a:p>
          <a:r>
            <a:rPr lang="en-US" sz="1800" b="1">
              <a:solidFill>
                <a:schemeClr val="bg1"/>
              </a:solidFill>
              <a:latin typeface="Arial" panose="020B0604020202020204" pitchFamily="34" charset="0"/>
              <a:cs typeface="Arial" panose="020B0604020202020204" pitchFamily="34" charset="0"/>
            </a:rPr>
            <a:t>Cá nhân</a:t>
          </a:r>
        </a:p>
        <a:p>
          <a:r>
            <a:rPr lang="en-US" sz="1800" i="1">
              <a:solidFill>
                <a:schemeClr val="bg1"/>
              </a:solidFill>
              <a:latin typeface="Arial" panose="020B0604020202020204" pitchFamily="34" charset="0"/>
              <a:cs typeface="Arial" panose="020B0604020202020204" pitchFamily="34" charset="0"/>
            </a:rPr>
            <a:t>(đủ 18t trở lên)</a:t>
          </a:r>
        </a:p>
      </dgm:t>
    </dgm:pt>
    <dgm:pt modelId="{A5D1EC40-3392-4F99-ADCD-08EFEDC319D5}" type="parTrans" cxnId="{F7FC2A9D-906B-4C05-82F0-6ADD13A9A6BF}">
      <dgm:prSet/>
      <dgm:spPr>
        <a:ln>
          <a:solidFill>
            <a:srgbClr val="ED1C24"/>
          </a:solidFill>
        </a:ln>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CD6DE47F-DD34-454B-AF89-8FD0E5AA509C}" type="sibTrans" cxnId="{F7FC2A9D-906B-4C05-82F0-6ADD13A9A6BF}">
      <dgm:prSet/>
      <dgm:spPr/>
      <dgm:t>
        <a:bodyPr/>
        <a:lstStyle/>
        <a:p>
          <a:endParaRPr lang="en-US" sz="1800">
            <a:solidFill>
              <a:schemeClr val="bg1"/>
            </a:solidFill>
            <a:latin typeface="Arial" panose="020B0604020202020204" pitchFamily="34" charset="0"/>
            <a:cs typeface="Arial" panose="020B0604020202020204" pitchFamily="34" charset="0"/>
          </a:endParaRPr>
        </a:p>
      </dgm:t>
    </dgm:pt>
    <dgm:pt modelId="{8DA85413-F0EB-4F09-A100-67F10431AE8E}" type="pres">
      <dgm:prSet presAssocID="{0C14DBCC-F2DE-4CAD-8054-C9E3C9991AB5}" presName="hierChild1" presStyleCnt="0">
        <dgm:presLayoutVars>
          <dgm:chPref val="1"/>
          <dgm:dir/>
          <dgm:animOne val="branch"/>
          <dgm:animLvl val="lvl"/>
          <dgm:resizeHandles/>
        </dgm:presLayoutVars>
      </dgm:prSet>
      <dgm:spPr/>
    </dgm:pt>
    <dgm:pt modelId="{D86933DF-2CBC-4CB8-8F0A-52EEBEE9688F}" type="pres">
      <dgm:prSet presAssocID="{4226B8D3-B1AB-4A9E-8F17-0684F15EBE45}" presName="hierRoot1" presStyleCnt="0"/>
      <dgm:spPr/>
    </dgm:pt>
    <dgm:pt modelId="{437A95FF-0281-4BF6-8409-73831579A0B3}" type="pres">
      <dgm:prSet presAssocID="{4226B8D3-B1AB-4A9E-8F17-0684F15EBE45}" presName="composite" presStyleCnt="0"/>
      <dgm:spPr/>
    </dgm:pt>
    <dgm:pt modelId="{5EF6B0F0-2BCE-44F1-8C5B-13B6D892A0A0}" type="pres">
      <dgm:prSet presAssocID="{4226B8D3-B1AB-4A9E-8F17-0684F15EBE45}" presName="background" presStyleLbl="node0" presStyleIdx="0" presStyleCnt="1"/>
      <dgm:spPr>
        <a:ln>
          <a:solidFill>
            <a:srgbClr val="FFB014"/>
          </a:solidFill>
        </a:ln>
      </dgm:spPr>
    </dgm:pt>
    <dgm:pt modelId="{079D5DF0-BEA2-4AF4-8546-CEAB180F4A53}" type="pres">
      <dgm:prSet presAssocID="{4226B8D3-B1AB-4A9E-8F17-0684F15EBE45}" presName="text" presStyleLbl="fgAcc0" presStyleIdx="0" presStyleCnt="1">
        <dgm:presLayoutVars>
          <dgm:chPref val="3"/>
        </dgm:presLayoutVars>
      </dgm:prSet>
      <dgm:spPr/>
    </dgm:pt>
    <dgm:pt modelId="{4FB69EFC-BD65-4505-B8EF-968CA864F39C}" type="pres">
      <dgm:prSet presAssocID="{4226B8D3-B1AB-4A9E-8F17-0684F15EBE45}" presName="hierChild2" presStyleCnt="0"/>
      <dgm:spPr/>
    </dgm:pt>
    <dgm:pt modelId="{54068A30-1B73-47C5-9F14-C057A47A6185}" type="pres">
      <dgm:prSet presAssocID="{248BB7C5-FEDD-4040-8331-0C31C50EB2CA}" presName="Name10" presStyleLbl="parChTrans1D2" presStyleIdx="0" presStyleCnt="2"/>
      <dgm:spPr/>
    </dgm:pt>
    <dgm:pt modelId="{B43173E5-0290-4F2A-B5EB-9D9C7919D027}" type="pres">
      <dgm:prSet presAssocID="{9BD78F87-4FAD-4842-92A6-C8E6724B62E3}" presName="hierRoot2" presStyleCnt="0"/>
      <dgm:spPr/>
    </dgm:pt>
    <dgm:pt modelId="{4668530B-2DFD-4AF7-B96E-16BEC11BEF18}" type="pres">
      <dgm:prSet presAssocID="{9BD78F87-4FAD-4842-92A6-C8E6724B62E3}" presName="composite2" presStyleCnt="0"/>
      <dgm:spPr/>
    </dgm:pt>
    <dgm:pt modelId="{54B17F89-6704-4B22-85A2-0EE7909FC117}" type="pres">
      <dgm:prSet presAssocID="{9BD78F87-4FAD-4842-92A6-C8E6724B62E3}" presName="background2" presStyleLbl="node2" presStyleIdx="0" presStyleCnt="2"/>
      <dgm:spPr>
        <a:ln>
          <a:solidFill>
            <a:srgbClr val="009284"/>
          </a:solidFill>
        </a:ln>
      </dgm:spPr>
    </dgm:pt>
    <dgm:pt modelId="{B83BF3C8-89A6-4EFF-A89F-3B1EF21E471B}" type="pres">
      <dgm:prSet presAssocID="{9BD78F87-4FAD-4842-92A6-C8E6724B62E3}" presName="text2" presStyleLbl="fgAcc2" presStyleIdx="0" presStyleCnt="2" custScaleX="134909">
        <dgm:presLayoutVars>
          <dgm:chPref val="3"/>
        </dgm:presLayoutVars>
      </dgm:prSet>
      <dgm:spPr/>
    </dgm:pt>
    <dgm:pt modelId="{C4FAAFAC-97B0-49A6-83E3-203FA7BE5ED6}" type="pres">
      <dgm:prSet presAssocID="{9BD78F87-4FAD-4842-92A6-C8E6724B62E3}" presName="hierChild3" presStyleCnt="0"/>
      <dgm:spPr/>
    </dgm:pt>
    <dgm:pt modelId="{5E780E2C-5979-4BB2-B317-EE65045B7E74}" type="pres">
      <dgm:prSet presAssocID="{8A214184-7F52-4D3C-BFD0-7F4B6A70510A}" presName="Name10" presStyleLbl="parChTrans1D2" presStyleIdx="1" presStyleCnt="2"/>
      <dgm:spPr/>
    </dgm:pt>
    <dgm:pt modelId="{C2A39D68-3025-47F3-8BF0-46D4609BD526}" type="pres">
      <dgm:prSet presAssocID="{45A06CFA-119C-425A-B155-DCDC6B6CD0EB}" presName="hierRoot2" presStyleCnt="0"/>
      <dgm:spPr/>
    </dgm:pt>
    <dgm:pt modelId="{3072AB9E-E564-4F86-831F-43995F51EB9C}" type="pres">
      <dgm:prSet presAssocID="{45A06CFA-119C-425A-B155-DCDC6B6CD0EB}" presName="composite2" presStyleCnt="0"/>
      <dgm:spPr/>
    </dgm:pt>
    <dgm:pt modelId="{3F34DFC1-DF64-4E43-A869-59C6C54546EE}" type="pres">
      <dgm:prSet presAssocID="{45A06CFA-119C-425A-B155-DCDC6B6CD0EB}" presName="background2" presStyleLbl="node2" presStyleIdx="1" presStyleCnt="2"/>
      <dgm:spPr>
        <a:ln>
          <a:solidFill>
            <a:srgbClr val="ED1C24"/>
          </a:solidFill>
        </a:ln>
      </dgm:spPr>
    </dgm:pt>
    <dgm:pt modelId="{B3230B00-F918-4372-9A56-868253971AB1}" type="pres">
      <dgm:prSet presAssocID="{45A06CFA-119C-425A-B155-DCDC6B6CD0EB}" presName="text2" presStyleLbl="fgAcc2" presStyleIdx="1" presStyleCnt="2" custScaleX="144260">
        <dgm:presLayoutVars>
          <dgm:chPref val="3"/>
        </dgm:presLayoutVars>
      </dgm:prSet>
      <dgm:spPr/>
    </dgm:pt>
    <dgm:pt modelId="{1BA469E9-8AA3-4449-823F-F93B1657E82C}" type="pres">
      <dgm:prSet presAssocID="{45A06CFA-119C-425A-B155-DCDC6B6CD0EB}" presName="hierChild3" presStyleCnt="0"/>
      <dgm:spPr/>
    </dgm:pt>
    <dgm:pt modelId="{56E85473-177E-4493-BEEE-BBD4E4CF5975}" type="pres">
      <dgm:prSet presAssocID="{A1E82279-0562-4681-9C7D-CA8D54931A17}" presName="Name17" presStyleLbl="parChTrans1D3" presStyleIdx="0" presStyleCnt="2"/>
      <dgm:spPr/>
    </dgm:pt>
    <dgm:pt modelId="{0AFF8DA5-01FA-44C7-9233-13E75E1AF64D}" type="pres">
      <dgm:prSet presAssocID="{FB0099ED-7BCC-4CD1-8E81-1121E686FE9C}" presName="hierRoot3" presStyleCnt="0"/>
      <dgm:spPr/>
    </dgm:pt>
    <dgm:pt modelId="{CCA27F60-B829-476B-A0E6-25B4EEC55BB5}" type="pres">
      <dgm:prSet presAssocID="{FB0099ED-7BCC-4CD1-8E81-1121E686FE9C}" presName="composite3" presStyleCnt="0"/>
      <dgm:spPr/>
    </dgm:pt>
    <dgm:pt modelId="{4B73A1E4-7455-4AE4-8747-C626BAFBFCFA}" type="pres">
      <dgm:prSet presAssocID="{FB0099ED-7BCC-4CD1-8E81-1121E686FE9C}" presName="background3" presStyleLbl="node3" presStyleIdx="0" presStyleCnt="2"/>
      <dgm:spPr>
        <a:ln>
          <a:solidFill>
            <a:srgbClr val="ED1C24"/>
          </a:solidFill>
        </a:ln>
      </dgm:spPr>
    </dgm:pt>
    <dgm:pt modelId="{41E651A3-D084-44AE-944B-25A405809B53}" type="pres">
      <dgm:prSet presAssocID="{FB0099ED-7BCC-4CD1-8E81-1121E686FE9C}" presName="text3" presStyleLbl="fgAcc3" presStyleIdx="0" presStyleCnt="2">
        <dgm:presLayoutVars>
          <dgm:chPref val="3"/>
        </dgm:presLayoutVars>
      </dgm:prSet>
      <dgm:spPr/>
    </dgm:pt>
    <dgm:pt modelId="{F96CAEBB-3AB1-4351-8413-20DEE930BA48}" type="pres">
      <dgm:prSet presAssocID="{FB0099ED-7BCC-4CD1-8E81-1121E686FE9C}" presName="hierChild4" presStyleCnt="0"/>
      <dgm:spPr/>
    </dgm:pt>
    <dgm:pt modelId="{4EAF2E5D-293B-4027-AC75-F9104F79D7AA}" type="pres">
      <dgm:prSet presAssocID="{A5D1EC40-3392-4F99-ADCD-08EFEDC319D5}" presName="Name17" presStyleLbl="parChTrans1D3" presStyleIdx="1" presStyleCnt="2"/>
      <dgm:spPr/>
    </dgm:pt>
    <dgm:pt modelId="{EF88A861-24AD-4041-9D69-C986784AF58E}" type="pres">
      <dgm:prSet presAssocID="{DABB5FE0-B23B-422D-BD0B-46B312781151}" presName="hierRoot3" presStyleCnt="0"/>
      <dgm:spPr/>
    </dgm:pt>
    <dgm:pt modelId="{EE4870B3-CA54-408D-9D89-01B3FC6E901B}" type="pres">
      <dgm:prSet presAssocID="{DABB5FE0-B23B-422D-BD0B-46B312781151}" presName="composite3" presStyleCnt="0"/>
      <dgm:spPr/>
    </dgm:pt>
    <dgm:pt modelId="{B2C7B852-0DD7-4B01-8F09-035E998589E9}" type="pres">
      <dgm:prSet presAssocID="{DABB5FE0-B23B-422D-BD0B-46B312781151}" presName="background3" presStyleLbl="node3" presStyleIdx="1" presStyleCnt="2"/>
      <dgm:spPr>
        <a:ln>
          <a:solidFill>
            <a:srgbClr val="ED1C24"/>
          </a:solidFill>
        </a:ln>
      </dgm:spPr>
    </dgm:pt>
    <dgm:pt modelId="{C1BAA268-2414-4369-8227-217810D97B75}" type="pres">
      <dgm:prSet presAssocID="{DABB5FE0-B23B-422D-BD0B-46B312781151}" presName="text3" presStyleLbl="fgAcc3" presStyleIdx="1" presStyleCnt="2">
        <dgm:presLayoutVars>
          <dgm:chPref val="3"/>
        </dgm:presLayoutVars>
      </dgm:prSet>
      <dgm:spPr/>
    </dgm:pt>
    <dgm:pt modelId="{169EBCAA-63B7-4467-B591-D067688E6F26}" type="pres">
      <dgm:prSet presAssocID="{DABB5FE0-B23B-422D-BD0B-46B312781151}" presName="hierChild4" presStyleCnt="0"/>
      <dgm:spPr/>
    </dgm:pt>
  </dgm:ptLst>
  <dgm:cxnLst>
    <dgm:cxn modelId="{1A186513-504D-4A92-BEF2-0B209E8CD497}" type="presOf" srcId="{0C14DBCC-F2DE-4CAD-8054-C9E3C9991AB5}" destId="{8DA85413-F0EB-4F09-A100-67F10431AE8E}" srcOrd="0" destOrd="0" presId="urn:microsoft.com/office/officeart/2005/8/layout/hierarchy1#3"/>
    <dgm:cxn modelId="{F710931B-9D66-4785-8673-DAD408BBAB6C}" srcId="{4226B8D3-B1AB-4A9E-8F17-0684F15EBE45}" destId="{9BD78F87-4FAD-4842-92A6-C8E6724B62E3}" srcOrd="0" destOrd="0" parTransId="{248BB7C5-FEDD-4040-8331-0C31C50EB2CA}" sibTransId="{968639F9-7FE3-4DB7-9D64-7C6119009032}"/>
    <dgm:cxn modelId="{8F37442D-CC48-45B9-AE94-14B28940792F}" type="presOf" srcId="{8A214184-7F52-4D3C-BFD0-7F4B6A70510A}" destId="{5E780E2C-5979-4BB2-B317-EE65045B7E74}" srcOrd="0" destOrd="0" presId="urn:microsoft.com/office/officeart/2005/8/layout/hierarchy1#3"/>
    <dgm:cxn modelId="{9E2FAC37-9347-4DF8-9F85-4DBBF67F4F3A}" type="presOf" srcId="{4226B8D3-B1AB-4A9E-8F17-0684F15EBE45}" destId="{079D5DF0-BEA2-4AF4-8546-CEAB180F4A53}" srcOrd="0" destOrd="0" presId="urn:microsoft.com/office/officeart/2005/8/layout/hierarchy1#3"/>
    <dgm:cxn modelId="{AFC00D38-829B-4FFA-A772-4B277A55B0FF}" type="presOf" srcId="{FB0099ED-7BCC-4CD1-8E81-1121E686FE9C}" destId="{41E651A3-D084-44AE-944B-25A405809B53}" srcOrd="0" destOrd="0" presId="urn:microsoft.com/office/officeart/2005/8/layout/hierarchy1#3"/>
    <dgm:cxn modelId="{BE61B766-8183-41B3-96C4-96AF01A42FE4}" type="presOf" srcId="{A1E82279-0562-4681-9C7D-CA8D54931A17}" destId="{56E85473-177E-4493-BEEE-BBD4E4CF5975}" srcOrd="0" destOrd="0" presId="urn:microsoft.com/office/officeart/2005/8/layout/hierarchy1#3"/>
    <dgm:cxn modelId="{C4A8E97F-892E-42F6-8EAE-898EC4F558A0}" type="presOf" srcId="{DABB5FE0-B23B-422D-BD0B-46B312781151}" destId="{C1BAA268-2414-4369-8227-217810D97B75}" srcOrd="0" destOrd="0" presId="urn:microsoft.com/office/officeart/2005/8/layout/hierarchy1#3"/>
    <dgm:cxn modelId="{EB98F78C-1AA6-4342-8A0E-A7160E1513A4}" srcId="{0C14DBCC-F2DE-4CAD-8054-C9E3C9991AB5}" destId="{4226B8D3-B1AB-4A9E-8F17-0684F15EBE45}" srcOrd="0" destOrd="0" parTransId="{815C21F1-9644-4E9F-B5E2-E9D2F806E2FE}" sibTransId="{4E0F3CEA-CD65-44E3-BD47-A8E26ADF37F0}"/>
    <dgm:cxn modelId="{46DC0392-AB37-4184-8A5F-CB557F871376}" srcId="{45A06CFA-119C-425A-B155-DCDC6B6CD0EB}" destId="{FB0099ED-7BCC-4CD1-8E81-1121E686FE9C}" srcOrd="0" destOrd="0" parTransId="{A1E82279-0562-4681-9C7D-CA8D54931A17}" sibTransId="{82E2B8DC-1A9B-47B0-A9BA-75092D1FC294}"/>
    <dgm:cxn modelId="{4503A993-0AB4-4599-9F5C-16E85FE9CEBF}" type="presOf" srcId="{248BB7C5-FEDD-4040-8331-0C31C50EB2CA}" destId="{54068A30-1B73-47C5-9F14-C057A47A6185}" srcOrd="0" destOrd="0" presId="urn:microsoft.com/office/officeart/2005/8/layout/hierarchy1#3"/>
    <dgm:cxn modelId="{F7FC2A9D-906B-4C05-82F0-6ADD13A9A6BF}" srcId="{45A06CFA-119C-425A-B155-DCDC6B6CD0EB}" destId="{DABB5FE0-B23B-422D-BD0B-46B312781151}" srcOrd="1" destOrd="0" parTransId="{A5D1EC40-3392-4F99-ADCD-08EFEDC319D5}" sibTransId="{CD6DE47F-DD34-454B-AF89-8FD0E5AA509C}"/>
    <dgm:cxn modelId="{30F378A4-F76D-4BC9-8B2E-0454E97662D7}" type="presOf" srcId="{A5D1EC40-3392-4F99-ADCD-08EFEDC319D5}" destId="{4EAF2E5D-293B-4027-AC75-F9104F79D7AA}" srcOrd="0" destOrd="0" presId="urn:microsoft.com/office/officeart/2005/8/layout/hierarchy1#3"/>
    <dgm:cxn modelId="{2EFFF1DD-68EB-4595-A21F-E5111B6F58C6}" type="presOf" srcId="{45A06CFA-119C-425A-B155-DCDC6B6CD0EB}" destId="{B3230B00-F918-4372-9A56-868253971AB1}" srcOrd="0" destOrd="0" presId="urn:microsoft.com/office/officeart/2005/8/layout/hierarchy1#3"/>
    <dgm:cxn modelId="{8AB61AE5-BC6D-4B71-8089-3C2D7949E69A}" type="presOf" srcId="{9BD78F87-4FAD-4842-92A6-C8E6724B62E3}" destId="{B83BF3C8-89A6-4EFF-A89F-3B1EF21E471B}" srcOrd="0" destOrd="0" presId="urn:microsoft.com/office/officeart/2005/8/layout/hierarchy1#3"/>
    <dgm:cxn modelId="{5891D8F7-AAE8-4B84-98DD-681688A06AA0}" srcId="{4226B8D3-B1AB-4A9E-8F17-0684F15EBE45}" destId="{45A06CFA-119C-425A-B155-DCDC6B6CD0EB}" srcOrd="1" destOrd="0" parTransId="{8A214184-7F52-4D3C-BFD0-7F4B6A70510A}" sibTransId="{74920E1E-38B5-4093-9517-B15AD19344D2}"/>
    <dgm:cxn modelId="{9A853369-66C8-4C9A-9660-A95DDE1E4495}" type="presParOf" srcId="{8DA85413-F0EB-4F09-A100-67F10431AE8E}" destId="{D86933DF-2CBC-4CB8-8F0A-52EEBEE9688F}" srcOrd="0" destOrd="0" presId="urn:microsoft.com/office/officeart/2005/8/layout/hierarchy1#3"/>
    <dgm:cxn modelId="{E7D2221C-C04B-48FA-85AA-7B9D84DC4B93}" type="presParOf" srcId="{D86933DF-2CBC-4CB8-8F0A-52EEBEE9688F}" destId="{437A95FF-0281-4BF6-8409-73831579A0B3}" srcOrd="0" destOrd="0" presId="urn:microsoft.com/office/officeart/2005/8/layout/hierarchy1#3"/>
    <dgm:cxn modelId="{5CE91FFD-C483-4B1C-93C2-AEB4EEA70853}" type="presParOf" srcId="{437A95FF-0281-4BF6-8409-73831579A0B3}" destId="{5EF6B0F0-2BCE-44F1-8C5B-13B6D892A0A0}" srcOrd="0" destOrd="0" presId="urn:microsoft.com/office/officeart/2005/8/layout/hierarchy1#3"/>
    <dgm:cxn modelId="{5158047A-F434-41BF-9287-7E2DA90E0E53}" type="presParOf" srcId="{437A95FF-0281-4BF6-8409-73831579A0B3}" destId="{079D5DF0-BEA2-4AF4-8546-CEAB180F4A53}" srcOrd="1" destOrd="0" presId="urn:microsoft.com/office/officeart/2005/8/layout/hierarchy1#3"/>
    <dgm:cxn modelId="{0FEFD94C-B3D7-4C2C-A542-2F6ED60E201E}" type="presParOf" srcId="{D86933DF-2CBC-4CB8-8F0A-52EEBEE9688F}" destId="{4FB69EFC-BD65-4505-B8EF-968CA864F39C}" srcOrd="1" destOrd="0" presId="urn:microsoft.com/office/officeart/2005/8/layout/hierarchy1#3"/>
    <dgm:cxn modelId="{0BB093D2-959A-4181-B49F-762185FA3756}" type="presParOf" srcId="{4FB69EFC-BD65-4505-B8EF-968CA864F39C}" destId="{54068A30-1B73-47C5-9F14-C057A47A6185}" srcOrd="0" destOrd="0" presId="urn:microsoft.com/office/officeart/2005/8/layout/hierarchy1#3"/>
    <dgm:cxn modelId="{DC4C0BAF-2D95-454A-BA34-CDE8F2CF549E}" type="presParOf" srcId="{4FB69EFC-BD65-4505-B8EF-968CA864F39C}" destId="{B43173E5-0290-4F2A-B5EB-9D9C7919D027}" srcOrd="1" destOrd="0" presId="urn:microsoft.com/office/officeart/2005/8/layout/hierarchy1#3"/>
    <dgm:cxn modelId="{38BDD7CD-5E9D-449E-823E-AD13BCCC7C34}" type="presParOf" srcId="{B43173E5-0290-4F2A-B5EB-9D9C7919D027}" destId="{4668530B-2DFD-4AF7-B96E-16BEC11BEF18}" srcOrd="0" destOrd="0" presId="urn:microsoft.com/office/officeart/2005/8/layout/hierarchy1#3"/>
    <dgm:cxn modelId="{38592007-C27D-47E1-8F65-00259BB66F7B}" type="presParOf" srcId="{4668530B-2DFD-4AF7-B96E-16BEC11BEF18}" destId="{54B17F89-6704-4B22-85A2-0EE7909FC117}" srcOrd="0" destOrd="0" presId="urn:microsoft.com/office/officeart/2005/8/layout/hierarchy1#3"/>
    <dgm:cxn modelId="{9BA4C9A9-7ACC-4D1A-B7B7-370ED336A2A9}" type="presParOf" srcId="{4668530B-2DFD-4AF7-B96E-16BEC11BEF18}" destId="{B83BF3C8-89A6-4EFF-A89F-3B1EF21E471B}" srcOrd="1" destOrd="0" presId="urn:microsoft.com/office/officeart/2005/8/layout/hierarchy1#3"/>
    <dgm:cxn modelId="{315F986A-61DA-430A-8E0F-03691B6EDC3A}" type="presParOf" srcId="{B43173E5-0290-4F2A-B5EB-9D9C7919D027}" destId="{C4FAAFAC-97B0-49A6-83E3-203FA7BE5ED6}" srcOrd="1" destOrd="0" presId="urn:microsoft.com/office/officeart/2005/8/layout/hierarchy1#3"/>
    <dgm:cxn modelId="{B5727F13-101D-4325-A5B7-5EBEFA0B6E36}" type="presParOf" srcId="{4FB69EFC-BD65-4505-B8EF-968CA864F39C}" destId="{5E780E2C-5979-4BB2-B317-EE65045B7E74}" srcOrd="2" destOrd="0" presId="urn:microsoft.com/office/officeart/2005/8/layout/hierarchy1#3"/>
    <dgm:cxn modelId="{5D103E1E-81D5-4902-B6B1-F38036673C65}" type="presParOf" srcId="{4FB69EFC-BD65-4505-B8EF-968CA864F39C}" destId="{C2A39D68-3025-47F3-8BF0-46D4609BD526}" srcOrd="3" destOrd="0" presId="urn:microsoft.com/office/officeart/2005/8/layout/hierarchy1#3"/>
    <dgm:cxn modelId="{DF3739FD-592D-4011-9C0F-99D1768A3134}" type="presParOf" srcId="{C2A39D68-3025-47F3-8BF0-46D4609BD526}" destId="{3072AB9E-E564-4F86-831F-43995F51EB9C}" srcOrd="0" destOrd="0" presId="urn:microsoft.com/office/officeart/2005/8/layout/hierarchy1#3"/>
    <dgm:cxn modelId="{AC78BCD6-ED7B-48E8-B092-FBE379FAB2C2}" type="presParOf" srcId="{3072AB9E-E564-4F86-831F-43995F51EB9C}" destId="{3F34DFC1-DF64-4E43-A869-59C6C54546EE}" srcOrd="0" destOrd="0" presId="urn:microsoft.com/office/officeart/2005/8/layout/hierarchy1#3"/>
    <dgm:cxn modelId="{F78CDC22-4CCE-46F2-8FD7-770A8BB418CE}" type="presParOf" srcId="{3072AB9E-E564-4F86-831F-43995F51EB9C}" destId="{B3230B00-F918-4372-9A56-868253971AB1}" srcOrd="1" destOrd="0" presId="urn:microsoft.com/office/officeart/2005/8/layout/hierarchy1#3"/>
    <dgm:cxn modelId="{AD2ACF57-DB5B-4AB8-BA28-6E91519AA308}" type="presParOf" srcId="{C2A39D68-3025-47F3-8BF0-46D4609BD526}" destId="{1BA469E9-8AA3-4449-823F-F93B1657E82C}" srcOrd="1" destOrd="0" presId="urn:microsoft.com/office/officeart/2005/8/layout/hierarchy1#3"/>
    <dgm:cxn modelId="{D7454D04-1620-4AC4-A621-B4948EDCD4B1}" type="presParOf" srcId="{1BA469E9-8AA3-4449-823F-F93B1657E82C}" destId="{56E85473-177E-4493-BEEE-BBD4E4CF5975}" srcOrd="0" destOrd="0" presId="urn:microsoft.com/office/officeart/2005/8/layout/hierarchy1#3"/>
    <dgm:cxn modelId="{FAFC9C29-61BC-44D9-9F84-F65473A7C3E4}" type="presParOf" srcId="{1BA469E9-8AA3-4449-823F-F93B1657E82C}" destId="{0AFF8DA5-01FA-44C7-9233-13E75E1AF64D}" srcOrd="1" destOrd="0" presId="urn:microsoft.com/office/officeart/2005/8/layout/hierarchy1#3"/>
    <dgm:cxn modelId="{7F0CE845-2B2F-4190-B3CF-836ED7F1B512}" type="presParOf" srcId="{0AFF8DA5-01FA-44C7-9233-13E75E1AF64D}" destId="{CCA27F60-B829-476B-A0E6-25B4EEC55BB5}" srcOrd="0" destOrd="0" presId="urn:microsoft.com/office/officeart/2005/8/layout/hierarchy1#3"/>
    <dgm:cxn modelId="{95390A12-E4A1-4FEC-A6DE-18C710A3D005}" type="presParOf" srcId="{CCA27F60-B829-476B-A0E6-25B4EEC55BB5}" destId="{4B73A1E4-7455-4AE4-8747-C626BAFBFCFA}" srcOrd="0" destOrd="0" presId="urn:microsoft.com/office/officeart/2005/8/layout/hierarchy1#3"/>
    <dgm:cxn modelId="{E0FD2674-B31D-44EC-894E-3CE2173A3722}" type="presParOf" srcId="{CCA27F60-B829-476B-A0E6-25B4EEC55BB5}" destId="{41E651A3-D084-44AE-944B-25A405809B53}" srcOrd="1" destOrd="0" presId="urn:microsoft.com/office/officeart/2005/8/layout/hierarchy1#3"/>
    <dgm:cxn modelId="{70D0580E-D042-4733-AD89-1ABF007A53A4}" type="presParOf" srcId="{0AFF8DA5-01FA-44C7-9233-13E75E1AF64D}" destId="{F96CAEBB-3AB1-4351-8413-20DEE930BA48}" srcOrd="1" destOrd="0" presId="urn:microsoft.com/office/officeart/2005/8/layout/hierarchy1#3"/>
    <dgm:cxn modelId="{B9FE277B-A82D-49F0-A23D-FEF44956E2BA}" type="presParOf" srcId="{1BA469E9-8AA3-4449-823F-F93B1657E82C}" destId="{4EAF2E5D-293B-4027-AC75-F9104F79D7AA}" srcOrd="2" destOrd="0" presId="urn:microsoft.com/office/officeart/2005/8/layout/hierarchy1#3"/>
    <dgm:cxn modelId="{73EEA937-A615-42B5-AA6C-67787AB701CD}" type="presParOf" srcId="{1BA469E9-8AA3-4449-823F-F93B1657E82C}" destId="{EF88A861-24AD-4041-9D69-C986784AF58E}" srcOrd="3" destOrd="0" presId="urn:microsoft.com/office/officeart/2005/8/layout/hierarchy1#3"/>
    <dgm:cxn modelId="{CD720A66-6CF7-43F6-9922-1854F44D03C6}" type="presParOf" srcId="{EF88A861-24AD-4041-9D69-C986784AF58E}" destId="{EE4870B3-CA54-408D-9D89-01B3FC6E901B}" srcOrd="0" destOrd="0" presId="urn:microsoft.com/office/officeart/2005/8/layout/hierarchy1#3"/>
    <dgm:cxn modelId="{73CCA086-8E0C-4751-95AA-549361708E16}" type="presParOf" srcId="{EE4870B3-CA54-408D-9D89-01B3FC6E901B}" destId="{B2C7B852-0DD7-4B01-8F09-035E998589E9}" srcOrd="0" destOrd="0" presId="urn:microsoft.com/office/officeart/2005/8/layout/hierarchy1#3"/>
    <dgm:cxn modelId="{A5FE0B75-91DE-4F9F-ADBD-D97530A29DA8}" type="presParOf" srcId="{EE4870B3-CA54-408D-9D89-01B3FC6E901B}" destId="{C1BAA268-2414-4369-8227-217810D97B75}" srcOrd="1" destOrd="0" presId="urn:microsoft.com/office/officeart/2005/8/layout/hierarchy1#3"/>
    <dgm:cxn modelId="{C8B530F0-0528-406E-A45B-3CE4A0A94284}" type="presParOf" srcId="{EF88A861-24AD-4041-9D69-C986784AF58E}" destId="{169EBCAA-63B7-4467-B591-D067688E6F26}" srcOrd="1" destOrd="0" presId="urn:microsoft.com/office/officeart/2005/8/layout/hierarchy1#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C14DBCC-F2DE-4CAD-8054-C9E3C9991AB5}" type="doc">
      <dgm:prSet loTypeId="urn:microsoft.com/office/officeart/2005/8/layout/hierarchy1#4" loCatId="hierarchy" qsTypeId="urn:microsoft.com/office/officeart/2005/8/quickstyle/simple1#4" qsCatId="simple" csTypeId="urn:microsoft.com/office/officeart/2005/8/colors/accent1_1#4" csCatId="accent1" phldr="1"/>
      <dgm:spPr/>
      <dgm:t>
        <a:bodyPr/>
        <a:lstStyle/>
        <a:p>
          <a:endParaRPr lang="en-US"/>
        </a:p>
      </dgm:t>
    </dgm:pt>
    <dgm:pt modelId="{4226B8D3-B1AB-4A9E-8F17-0684F15EBE45}">
      <dgm:prSet phldrT="[Text]"/>
      <dgm:spPr>
        <a:solidFill>
          <a:srgbClr val="FFB014">
            <a:alpha val="90000"/>
          </a:srgbClr>
        </a:solidFill>
        <a:ln>
          <a:solidFill>
            <a:srgbClr val="FFB014"/>
          </a:solidFill>
        </a:ln>
      </dgm:spPr>
      <dgm:t>
        <a:bodyPr/>
        <a:lstStyle/>
        <a:p>
          <a:r>
            <a:rPr lang="en-US" b="1">
              <a:solidFill>
                <a:schemeClr val="bg1"/>
              </a:solidFill>
            </a:rPr>
            <a:t>CHỦ THỂ</a:t>
          </a:r>
        </a:p>
      </dgm:t>
    </dgm:pt>
    <dgm:pt modelId="{815C21F1-9644-4E9F-B5E2-E9D2F806E2FE}" type="parTrans" cxnId="{EB98F78C-1AA6-4342-8A0E-A7160E1513A4}">
      <dgm:prSet/>
      <dgm:spPr/>
      <dgm:t>
        <a:bodyPr/>
        <a:lstStyle/>
        <a:p>
          <a:endParaRPr lang="en-US">
            <a:solidFill>
              <a:schemeClr val="bg1"/>
            </a:solidFill>
          </a:endParaRPr>
        </a:p>
      </dgm:t>
    </dgm:pt>
    <dgm:pt modelId="{4E0F3CEA-CD65-44E3-BD47-A8E26ADF37F0}" type="sibTrans" cxnId="{EB98F78C-1AA6-4342-8A0E-A7160E1513A4}">
      <dgm:prSet/>
      <dgm:spPr/>
      <dgm:t>
        <a:bodyPr/>
        <a:lstStyle/>
        <a:p>
          <a:endParaRPr lang="en-US">
            <a:solidFill>
              <a:schemeClr val="bg1"/>
            </a:solidFill>
          </a:endParaRPr>
        </a:p>
      </dgm:t>
    </dgm:pt>
    <dgm:pt modelId="{9BD78F87-4FAD-4842-92A6-C8E6724B62E3}">
      <dgm:prSet phldrT="[Text]"/>
      <dgm:spPr>
        <a:solidFill>
          <a:srgbClr val="009284">
            <a:alpha val="90000"/>
          </a:srgbClr>
        </a:solidFill>
        <a:ln>
          <a:solidFill>
            <a:srgbClr val="009284"/>
          </a:solidFill>
        </a:ln>
      </dgm:spPr>
      <dgm:t>
        <a:bodyPr/>
        <a:lstStyle/>
        <a:p>
          <a:r>
            <a:rPr lang="en-US" b="1">
              <a:solidFill>
                <a:schemeClr val="bg1"/>
              </a:solidFill>
            </a:rPr>
            <a:t>NGƯỜI LAO ĐỘNG</a:t>
          </a:r>
        </a:p>
      </dgm:t>
    </dgm:pt>
    <dgm:pt modelId="{248BB7C5-FEDD-4040-8331-0C31C50EB2CA}" type="parTrans" cxnId="{F710931B-9D66-4785-8673-DAD408BBAB6C}">
      <dgm:prSet/>
      <dgm:spPr>
        <a:ln>
          <a:solidFill>
            <a:srgbClr val="FFB014"/>
          </a:solidFill>
        </a:ln>
      </dgm:spPr>
      <dgm:t>
        <a:bodyPr/>
        <a:lstStyle/>
        <a:p>
          <a:endParaRPr lang="en-US">
            <a:solidFill>
              <a:schemeClr val="bg1"/>
            </a:solidFill>
          </a:endParaRPr>
        </a:p>
      </dgm:t>
    </dgm:pt>
    <dgm:pt modelId="{968639F9-7FE3-4DB7-9D64-7C6119009032}" type="sibTrans" cxnId="{F710931B-9D66-4785-8673-DAD408BBAB6C}">
      <dgm:prSet/>
      <dgm:spPr/>
      <dgm:t>
        <a:bodyPr/>
        <a:lstStyle/>
        <a:p>
          <a:endParaRPr lang="en-US">
            <a:solidFill>
              <a:schemeClr val="bg1"/>
            </a:solidFill>
          </a:endParaRPr>
        </a:p>
      </dgm:t>
    </dgm:pt>
    <dgm:pt modelId="{45A06CFA-119C-425A-B155-DCDC6B6CD0EB}">
      <dgm:prSet phldrT="[Text]"/>
      <dgm:spPr>
        <a:solidFill>
          <a:srgbClr val="7F7F7F">
            <a:alpha val="90000"/>
          </a:srgbClr>
        </a:solidFill>
        <a:ln>
          <a:noFill/>
        </a:ln>
      </dgm:spPr>
      <dgm:t>
        <a:bodyPr/>
        <a:lstStyle/>
        <a:p>
          <a:r>
            <a:rPr lang="en-US" b="1">
              <a:solidFill>
                <a:schemeClr val="bg1"/>
              </a:solidFill>
            </a:rPr>
            <a:t>NGƯỜI LAO ĐỘNG</a:t>
          </a:r>
        </a:p>
      </dgm:t>
    </dgm:pt>
    <dgm:pt modelId="{8A214184-7F52-4D3C-BFD0-7F4B6A70510A}" type="parTrans" cxnId="{5891D8F7-AAE8-4B84-98DD-681688A06AA0}">
      <dgm:prSet/>
      <dgm:spPr>
        <a:ln>
          <a:solidFill>
            <a:srgbClr val="FFB014"/>
          </a:solidFill>
        </a:ln>
      </dgm:spPr>
      <dgm:t>
        <a:bodyPr/>
        <a:lstStyle/>
        <a:p>
          <a:endParaRPr lang="en-US">
            <a:solidFill>
              <a:schemeClr val="bg1"/>
            </a:solidFill>
          </a:endParaRPr>
        </a:p>
      </dgm:t>
    </dgm:pt>
    <dgm:pt modelId="{74920E1E-38B5-4093-9517-B15AD19344D2}" type="sibTrans" cxnId="{5891D8F7-AAE8-4B84-98DD-681688A06AA0}">
      <dgm:prSet/>
      <dgm:spPr/>
      <dgm:t>
        <a:bodyPr/>
        <a:lstStyle/>
        <a:p>
          <a:endParaRPr lang="en-US">
            <a:solidFill>
              <a:schemeClr val="bg1"/>
            </a:solidFill>
          </a:endParaRPr>
        </a:p>
      </dgm:t>
    </dgm:pt>
    <dgm:pt modelId="{8DA85413-F0EB-4F09-A100-67F10431AE8E}" type="pres">
      <dgm:prSet presAssocID="{0C14DBCC-F2DE-4CAD-8054-C9E3C9991AB5}" presName="hierChild1" presStyleCnt="0">
        <dgm:presLayoutVars>
          <dgm:chPref val="1"/>
          <dgm:dir/>
          <dgm:animOne val="branch"/>
          <dgm:animLvl val="lvl"/>
          <dgm:resizeHandles/>
        </dgm:presLayoutVars>
      </dgm:prSet>
      <dgm:spPr/>
    </dgm:pt>
    <dgm:pt modelId="{D86933DF-2CBC-4CB8-8F0A-52EEBEE9688F}" type="pres">
      <dgm:prSet presAssocID="{4226B8D3-B1AB-4A9E-8F17-0684F15EBE45}" presName="hierRoot1" presStyleCnt="0"/>
      <dgm:spPr/>
    </dgm:pt>
    <dgm:pt modelId="{437A95FF-0281-4BF6-8409-73831579A0B3}" type="pres">
      <dgm:prSet presAssocID="{4226B8D3-B1AB-4A9E-8F17-0684F15EBE45}" presName="composite" presStyleCnt="0"/>
      <dgm:spPr/>
    </dgm:pt>
    <dgm:pt modelId="{5EF6B0F0-2BCE-44F1-8C5B-13B6D892A0A0}" type="pres">
      <dgm:prSet presAssocID="{4226B8D3-B1AB-4A9E-8F17-0684F15EBE45}" presName="background" presStyleLbl="node0" presStyleIdx="0" presStyleCnt="1"/>
      <dgm:spPr>
        <a:ln>
          <a:solidFill>
            <a:srgbClr val="FFB014"/>
          </a:solidFill>
        </a:ln>
      </dgm:spPr>
    </dgm:pt>
    <dgm:pt modelId="{079D5DF0-BEA2-4AF4-8546-CEAB180F4A53}" type="pres">
      <dgm:prSet presAssocID="{4226B8D3-B1AB-4A9E-8F17-0684F15EBE45}" presName="text" presStyleLbl="fgAcc0" presStyleIdx="0" presStyleCnt="1" custScaleX="123600">
        <dgm:presLayoutVars>
          <dgm:chPref val="3"/>
        </dgm:presLayoutVars>
      </dgm:prSet>
      <dgm:spPr/>
    </dgm:pt>
    <dgm:pt modelId="{4FB69EFC-BD65-4505-B8EF-968CA864F39C}" type="pres">
      <dgm:prSet presAssocID="{4226B8D3-B1AB-4A9E-8F17-0684F15EBE45}" presName="hierChild2" presStyleCnt="0"/>
      <dgm:spPr/>
    </dgm:pt>
    <dgm:pt modelId="{54068A30-1B73-47C5-9F14-C057A47A6185}" type="pres">
      <dgm:prSet presAssocID="{248BB7C5-FEDD-4040-8331-0C31C50EB2CA}" presName="Name10" presStyleLbl="parChTrans1D2" presStyleIdx="0" presStyleCnt="2"/>
      <dgm:spPr/>
    </dgm:pt>
    <dgm:pt modelId="{B43173E5-0290-4F2A-B5EB-9D9C7919D027}" type="pres">
      <dgm:prSet presAssocID="{9BD78F87-4FAD-4842-92A6-C8E6724B62E3}" presName="hierRoot2" presStyleCnt="0"/>
      <dgm:spPr/>
    </dgm:pt>
    <dgm:pt modelId="{4668530B-2DFD-4AF7-B96E-16BEC11BEF18}" type="pres">
      <dgm:prSet presAssocID="{9BD78F87-4FAD-4842-92A6-C8E6724B62E3}" presName="composite2" presStyleCnt="0"/>
      <dgm:spPr/>
    </dgm:pt>
    <dgm:pt modelId="{54B17F89-6704-4B22-85A2-0EE7909FC117}" type="pres">
      <dgm:prSet presAssocID="{9BD78F87-4FAD-4842-92A6-C8E6724B62E3}" presName="background2" presStyleLbl="node2" presStyleIdx="0" presStyleCnt="2"/>
      <dgm:spPr>
        <a:ln>
          <a:solidFill>
            <a:srgbClr val="009284"/>
          </a:solidFill>
        </a:ln>
      </dgm:spPr>
    </dgm:pt>
    <dgm:pt modelId="{B83BF3C8-89A6-4EFF-A89F-3B1EF21E471B}" type="pres">
      <dgm:prSet presAssocID="{9BD78F87-4FAD-4842-92A6-C8E6724B62E3}" presName="text2" presStyleLbl="fgAcc2" presStyleIdx="0" presStyleCnt="2" custScaleX="134909">
        <dgm:presLayoutVars>
          <dgm:chPref val="3"/>
        </dgm:presLayoutVars>
      </dgm:prSet>
      <dgm:spPr/>
    </dgm:pt>
    <dgm:pt modelId="{C4FAAFAC-97B0-49A6-83E3-203FA7BE5ED6}" type="pres">
      <dgm:prSet presAssocID="{9BD78F87-4FAD-4842-92A6-C8E6724B62E3}" presName="hierChild3" presStyleCnt="0"/>
      <dgm:spPr/>
    </dgm:pt>
    <dgm:pt modelId="{5E780E2C-5979-4BB2-B317-EE65045B7E74}" type="pres">
      <dgm:prSet presAssocID="{8A214184-7F52-4D3C-BFD0-7F4B6A70510A}" presName="Name10" presStyleLbl="parChTrans1D2" presStyleIdx="1" presStyleCnt="2"/>
      <dgm:spPr/>
    </dgm:pt>
    <dgm:pt modelId="{C2A39D68-3025-47F3-8BF0-46D4609BD526}" type="pres">
      <dgm:prSet presAssocID="{45A06CFA-119C-425A-B155-DCDC6B6CD0EB}" presName="hierRoot2" presStyleCnt="0"/>
      <dgm:spPr/>
    </dgm:pt>
    <dgm:pt modelId="{3072AB9E-E564-4F86-831F-43995F51EB9C}" type="pres">
      <dgm:prSet presAssocID="{45A06CFA-119C-425A-B155-DCDC6B6CD0EB}" presName="composite2" presStyleCnt="0"/>
      <dgm:spPr/>
    </dgm:pt>
    <dgm:pt modelId="{3F34DFC1-DF64-4E43-A869-59C6C54546EE}" type="pres">
      <dgm:prSet presAssocID="{45A06CFA-119C-425A-B155-DCDC6B6CD0EB}" presName="background2" presStyleLbl="node2" presStyleIdx="1" presStyleCnt="2"/>
      <dgm:spPr>
        <a:ln>
          <a:solidFill>
            <a:srgbClr val="7F7F7F"/>
          </a:solidFill>
        </a:ln>
      </dgm:spPr>
    </dgm:pt>
    <dgm:pt modelId="{B3230B00-F918-4372-9A56-868253971AB1}" type="pres">
      <dgm:prSet presAssocID="{45A06CFA-119C-425A-B155-DCDC6B6CD0EB}" presName="text2" presStyleLbl="fgAcc2" presStyleIdx="1" presStyleCnt="2" custScaleX="133253">
        <dgm:presLayoutVars>
          <dgm:chPref val="3"/>
        </dgm:presLayoutVars>
      </dgm:prSet>
      <dgm:spPr/>
    </dgm:pt>
    <dgm:pt modelId="{1BA469E9-8AA3-4449-823F-F93B1657E82C}" type="pres">
      <dgm:prSet presAssocID="{45A06CFA-119C-425A-B155-DCDC6B6CD0EB}" presName="hierChild3" presStyleCnt="0"/>
      <dgm:spPr/>
    </dgm:pt>
  </dgm:ptLst>
  <dgm:cxnLst>
    <dgm:cxn modelId="{F710931B-9D66-4785-8673-DAD408BBAB6C}" srcId="{4226B8D3-B1AB-4A9E-8F17-0684F15EBE45}" destId="{9BD78F87-4FAD-4842-92A6-C8E6724B62E3}" srcOrd="0" destOrd="0" parTransId="{248BB7C5-FEDD-4040-8331-0C31C50EB2CA}" sibTransId="{968639F9-7FE3-4DB7-9D64-7C6119009032}"/>
    <dgm:cxn modelId="{4CF33070-4D81-473E-918D-460BF1037C60}" type="presOf" srcId="{45A06CFA-119C-425A-B155-DCDC6B6CD0EB}" destId="{B3230B00-F918-4372-9A56-868253971AB1}" srcOrd="0" destOrd="0" presId="urn:microsoft.com/office/officeart/2005/8/layout/hierarchy1#4"/>
    <dgm:cxn modelId="{3CB67E59-4A0E-4A64-8109-69B3979D73FE}" type="presOf" srcId="{4226B8D3-B1AB-4A9E-8F17-0684F15EBE45}" destId="{079D5DF0-BEA2-4AF4-8546-CEAB180F4A53}" srcOrd="0" destOrd="0" presId="urn:microsoft.com/office/officeart/2005/8/layout/hierarchy1#4"/>
    <dgm:cxn modelId="{31D3798A-F0B5-46FB-BA45-8A7E8DC1CFB6}" type="presOf" srcId="{248BB7C5-FEDD-4040-8331-0C31C50EB2CA}" destId="{54068A30-1B73-47C5-9F14-C057A47A6185}" srcOrd="0" destOrd="0" presId="urn:microsoft.com/office/officeart/2005/8/layout/hierarchy1#4"/>
    <dgm:cxn modelId="{EB98F78C-1AA6-4342-8A0E-A7160E1513A4}" srcId="{0C14DBCC-F2DE-4CAD-8054-C9E3C9991AB5}" destId="{4226B8D3-B1AB-4A9E-8F17-0684F15EBE45}" srcOrd="0" destOrd="0" parTransId="{815C21F1-9644-4E9F-B5E2-E9D2F806E2FE}" sibTransId="{4E0F3CEA-CD65-44E3-BD47-A8E26ADF37F0}"/>
    <dgm:cxn modelId="{58667893-2732-4EDC-A989-F303BE58B811}" type="presOf" srcId="{8A214184-7F52-4D3C-BFD0-7F4B6A70510A}" destId="{5E780E2C-5979-4BB2-B317-EE65045B7E74}" srcOrd="0" destOrd="0" presId="urn:microsoft.com/office/officeart/2005/8/layout/hierarchy1#4"/>
    <dgm:cxn modelId="{CF223DC8-A55C-41F6-A7CB-A51ECFA23BA4}" type="presOf" srcId="{9BD78F87-4FAD-4842-92A6-C8E6724B62E3}" destId="{B83BF3C8-89A6-4EFF-A89F-3B1EF21E471B}" srcOrd="0" destOrd="0" presId="urn:microsoft.com/office/officeart/2005/8/layout/hierarchy1#4"/>
    <dgm:cxn modelId="{FB7C7BD3-C1A6-4FFA-8D3F-9180307510F9}" type="presOf" srcId="{0C14DBCC-F2DE-4CAD-8054-C9E3C9991AB5}" destId="{8DA85413-F0EB-4F09-A100-67F10431AE8E}" srcOrd="0" destOrd="0" presId="urn:microsoft.com/office/officeart/2005/8/layout/hierarchy1#4"/>
    <dgm:cxn modelId="{5891D8F7-AAE8-4B84-98DD-681688A06AA0}" srcId="{4226B8D3-B1AB-4A9E-8F17-0684F15EBE45}" destId="{45A06CFA-119C-425A-B155-DCDC6B6CD0EB}" srcOrd="1" destOrd="0" parTransId="{8A214184-7F52-4D3C-BFD0-7F4B6A70510A}" sibTransId="{74920E1E-38B5-4093-9517-B15AD19344D2}"/>
    <dgm:cxn modelId="{BC208088-ACC7-4C2F-A339-1A987A176A08}" type="presParOf" srcId="{8DA85413-F0EB-4F09-A100-67F10431AE8E}" destId="{D86933DF-2CBC-4CB8-8F0A-52EEBEE9688F}" srcOrd="0" destOrd="0" presId="urn:microsoft.com/office/officeart/2005/8/layout/hierarchy1#4"/>
    <dgm:cxn modelId="{06112458-B12E-435E-813D-1FDF1A3A2CD4}" type="presParOf" srcId="{D86933DF-2CBC-4CB8-8F0A-52EEBEE9688F}" destId="{437A95FF-0281-4BF6-8409-73831579A0B3}" srcOrd="0" destOrd="0" presId="urn:microsoft.com/office/officeart/2005/8/layout/hierarchy1#4"/>
    <dgm:cxn modelId="{E1B7E891-0902-4511-AE79-EDC93F581ADE}" type="presParOf" srcId="{437A95FF-0281-4BF6-8409-73831579A0B3}" destId="{5EF6B0F0-2BCE-44F1-8C5B-13B6D892A0A0}" srcOrd="0" destOrd="0" presId="urn:microsoft.com/office/officeart/2005/8/layout/hierarchy1#4"/>
    <dgm:cxn modelId="{0668AADA-1147-4AE8-971E-FEA097CBD918}" type="presParOf" srcId="{437A95FF-0281-4BF6-8409-73831579A0B3}" destId="{079D5DF0-BEA2-4AF4-8546-CEAB180F4A53}" srcOrd="1" destOrd="0" presId="urn:microsoft.com/office/officeart/2005/8/layout/hierarchy1#4"/>
    <dgm:cxn modelId="{B7B90DB7-D0DB-4F82-831D-F52270A9AAC1}" type="presParOf" srcId="{D86933DF-2CBC-4CB8-8F0A-52EEBEE9688F}" destId="{4FB69EFC-BD65-4505-B8EF-968CA864F39C}" srcOrd="1" destOrd="0" presId="urn:microsoft.com/office/officeart/2005/8/layout/hierarchy1#4"/>
    <dgm:cxn modelId="{772EF6DF-150D-4851-B867-970BEAFA43D1}" type="presParOf" srcId="{4FB69EFC-BD65-4505-B8EF-968CA864F39C}" destId="{54068A30-1B73-47C5-9F14-C057A47A6185}" srcOrd="0" destOrd="0" presId="urn:microsoft.com/office/officeart/2005/8/layout/hierarchy1#4"/>
    <dgm:cxn modelId="{D9F9EFD3-0200-42F2-997D-3CFB486CE962}" type="presParOf" srcId="{4FB69EFC-BD65-4505-B8EF-968CA864F39C}" destId="{B43173E5-0290-4F2A-B5EB-9D9C7919D027}" srcOrd="1" destOrd="0" presId="urn:microsoft.com/office/officeart/2005/8/layout/hierarchy1#4"/>
    <dgm:cxn modelId="{11577399-9D21-4D2A-AA5B-6E5251BE3EBF}" type="presParOf" srcId="{B43173E5-0290-4F2A-B5EB-9D9C7919D027}" destId="{4668530B-2DFD-4AF7-B96E-16BEC11BEF18}" srcOrd="0" destOrd="0" presId="urn:microsoft.com/office/officeart/2005/8/layout/hierarchy1#4"/>
    <dgm:cxn modelId="{17FC4EB9-EF5C-48FC-A16D-067C1FED30CC}" type="presParOf" srcId="{4668530B-2DFD-4AF7-B96E-16BEC11BEF18}" destId="{54B17F89-6704-4B22-85A2-0EE7909FC117}" srcOrd="0" destOrd="0" presId="urn:microsoft.com/office/officeart/2005/8/layout/hierarchy1#4"/>
    <dgm:cxn modelId="{E9180328-FBD6-4B29-ABB0-27F5AC2A6D21}" type="presParOf" srcId="{4668530B-2DFD-4AF7-B96E-16BEC11BEF18}" destId="{B83BF3C8-89A6-4EFF-A89F-3B1EF21E471B}" srcOrd="1" destOrd="0" presId="urn:microsoft.com/office/officeart/2005/8/layout/hierarchy1#4"/>
    <dgm:cxn modelId="{E4DCEA2E-142C-4B25-A615-139B8C03A463}" type="presParOf" srcId="{B43173E5-0290-4F2A-B5EB-9D9C7919D027}" destId="{C4FAAFAC-97B0-49A6-83E3-203FA7BE5ED6}" srcOrd="1" destOrd="0" presId="urn:microsoft.com/office/officeart/2005/8/layout/hierarchy1#4"/>
    <dgm:cxn modelId="{BAE8BFDA-C2B8-4F01-AA22-1C0282B1F003}" type="presParOf" srcId="{4FB69EFC-BD65-4505-B8EF-968CA864F39C}" destId="{5E780E2C-5979-4BB2-B317-EE65045B7E74}" srcOrd="2" destOrd="0" presId="urn:microsoft.com/office/officeart/2005/8/layout/hierarchy1#4"/>
    <dgm:cxn modelId="{EF28550E-5B77-4922-BC16-8608631A98F6}" type="presParOf" srcId="{4FB69EFC-BD65-4505-B8EF-968CA864F39C}" destId="{C2A39D68-3025-47F3-8BF0-46D4609BD526}" srcOrd="3" destOrd="0" presId="urn:microsoft.com/office/officeart/2005/8/layout/hierarchy1#4"/>
    <dgm:cxn modelId="{E4E2B897-C813-4BED-9E75-59C7DB9CC7DC}" type="presParOf" srcId="{C2A39D68-3025-47F3-8BF0-46D4609BD526}" destId="{3072AB9E-E564-4F86-831F-43995F51EB9C}" srcOrd="0" destOrd="0" presId="urn:microsoft.com/office/officeart/2005/8/layout/hierarchy1#4"/>
    <dgm:cxn modelId="{F86D29AD-38FB-476D-B67B-D2C804FF7B7E}" type="presParOf" srcId="{3072AB9E-E564-4F86-831F-43995F51EB9C}" destId="{3F34DFC1-DF64-4E43-A869-59C6C54546EE}" srcOrd="0" destOrd="0" presId="urn:microsoft.com/office/officeart/2005/8/layout/hierarchy1#4"/>
    <dgm:cxn modelId="{493FA6BC-9060-4EB6-9D93-2E853BD3B264}" type="presParOf" srcId="{3072AB9E-E564-4F86-831F-43995F51EB9C}" destId="{B3230B00-F918-4372-9A56-868253971AB1}" srcOrd="1" destOrd="0" presId="urn:microsoft.com/office/officeart/2005/8/layout/hierarchy1#4"/>
    <dgm:cxn modelId="{CBE04ED5-508D-478E-B409-A124ABE6738F}" type="presParOf" srcId="{C2A39D68-3025-47F3-8BF0-46D4609BD526}" destId="{1BA469E9-8AA3-4449-823F-F93B1657E82C}" srcOrd="1" destOrd="0" presId="urn:microsoft.com/office/officeart/2005/8/layout/hierarchy1#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1634236-9F8B-4A73-9D42-A1BD6C8EEFAD}" type="doc">
      <dgm:prSet loTypeId="urn:microsoft.com/office/officeart/2005/8/layout/bList2#2" loCatId="list" qsTypeId="urn:microsoft.com/office/officeart/2005/8/quickstyle/simple1#5" qsCatId="simple" csTypeId="urn:microsoft.com/office/officeart/2005/8/colors/accent1_2#1" csCatId="accent1" phldr="1"/>
      <dgm:spPr/>
    </dgm:pt>
    <dgm:pt modelId="{4B4A63B5-F058-43FD-B20B-7ECC68DCC146}">
      <dgm:prSet phldrT="[Text]" phldr="0" custT="1"/>
      <dgm:spPr>
        <a:solidFill>
          <a:srgbClr val="FFB014"/>
        </a:solidFill>
        <a:ln>
          <a:noFill/>
        </a:ln>
      </dgm:spPr>
      <dgm:t>
        <a:bodyPr vert="horz" wrap="square"/>
        <a:lstStyle/>
        <a:p>
          <a:pPr algn="ctr">
            <a:lnSpc>
              <a:spcPct val="100000"/>
            </a:lnSpc>
            <a:spcBef>
              <a:spcPct val="0"/>
            </a:spcBef>
            <a:spcAft>
              <a:spcPct val="35000"/>
            </a:spcAft>
          </a:pPr>
          <a:r>
            <a:rPr lang="en-US" sz="1800" b="1" dirty="0">
              <a:latin typeface="Arial" panose="020B0604020202020204" pitchFamily="34" charset="0"/>
              <a:cs typeface="Arial" panose="020B0604020202020204" pitchFamily="34" charset="0"/>
            </a:rPr>
            <a:t>HĐLĐ </a:t>
          </a:r>
          <a:r>
            <a:rPr lang="en-US" sz="1800" b="1" dirty="0" err="1">
              <a:latin typeface="Arial" panose="020B0604020202020204" pitchFamily="34" charset="0"/>
              <a:cs typeface="Arial" panose="020B0604020202020204" pitchFamily="34" charset="0"/>
            </a:rPr>
            <a:t>không</a:t>
          </a:r>
          <a:r>
            <a:rPr lang="en-US" sz="1800" b="1" dirty="0">
              <a:latin typeface="Arial" panose="020B0604020202020204" pitchFamily="34" charset="0"/>
              <a:cs typeface="Arial" panose="020B0604020202020204" pitchFamily="34" charset="0"/>
            </a:rPr>
            <a:t> </a:t>
          </a:r>
          <a:r>
            <a:rPr lang="en-US" sz="1800" b="1" dirty="0" err="1">
              <a:latin typeface="Arial" panose="020B0604020202020204" pitchFamily="34" charset="0"/>
              <a:cs typeface="Arial" panose="020B0604020202020204" pitchFamily="34" charset="0"/>
            </a:rPr>
            <a:t>xác</a:t>
          </a:r>
          <a:r>
            <a:rPr lang="en-US" sz="1800" b="1" dirty="0">
              <a:latin typeface="Arial" panose="020B0604020202020204" pitchFamily="34" charset="0"/>
              <a:cs typeface="Arial" panose="020B0604020202020204" pitchFamily="34" charset="0"/>
            </a:rPr>
            <a:t> </a:t>
          </a:r>
          <a:r>
            <a:rPr lang="en-US" sz="1800" b="1" dirty="0" err="1">
              <a:latin typeface="Arial" panose="020B0604020202020204" pitchFamily="34" charset="0"/>
              <a:cs typeface="Arial" panose="020B0604020202020204" pitchFamily="34" charset="0"/>
            </a:rPr>
            <a:t>định</a:t>
          </a:r>
          <a:r>
            <a:rPr lang="en-US" sz="1800" b="1" dirty="0">
              <a:latin typeface="Arial" panose="020B0604020202020204" pitchFamily="34" charset="0"/>
              <a:cs typeface="Arial" panose="020B0604020202020204" pitchFamily="34" charset="0"/>
            </a:rPr>
            <a:t> </a:t>
          </a:r>
          <a:r>
            <a:rPr lang="en-US" sz="1800" b="1" dirty="0" err="1">
              <a:latin typeface="Arial" panose="020B0604020202020204" pitchFamily="34" charset="0"/>
              <a:cs typeface="Arial" panose="020B0604020202020204" pitchFamily="34" charset="0"/>
            </a:rPr>
            <a:t>thời</a:t>
          </a:r>
          <a:r>
            <a:rPr lang="en-US" sz="1800" b="1" dirty="0">
              <a:latin typeface="Arial" panose="020B0604020202020204" pitchFamily="34" charset="0"/>
              <a:cs typeface="Arial" panose="020B0604020202020204" pitchFamily="34" charset="0"/>
            </a:rPr>
            <a:t> </a:t>
          </a:r>
          <a:r>
            <a:rPr lang="en-US" sz="1800" b="1" dirty="0" err="1">
              <a:latin typeface="Arial" panose="020B0604020202020204" pitchFamily="34" charset="0"/>
              <a:cs typeface="Arial" panose="020B0604020202020204" pitchFamily="34" charset="0"/>
            </a:rPr>
            <a:t>hạn</a:t>
          </a:r>
        </a:p>
      </dgm:t>
    </dgm:pt>
    <dgm:pt modelId="{3A63AB2A-BE9B-46F9-812C-1EF280FB2AC3}" type="parTrans" cxnId="{3A68492F-AA19-4FE5-B33D-E0A622E5CD87}">
      <dgm:prSet/>
      <dgm:spPr/>
      <dgm:t>
        <a:bodyPr/>
        <a:lstStyle/>
        <a:p>
          <a:endParaRPr lang="en-US"/>
        </a:p>
      </dgm:t>
    </dgm:pt>
    <dgm:pt modelId="{FD58FBE0-B569-4173-ABF0-A011829115B2}" type="sibTrans" cxnId="{3A68492F-AA19-4FE5-B33D-E0A622E5CD87}">
      <dgm:prSet/>
      <dgm:spPr/>
      <dgm:t>
        <a:bodyPr/>
        <a:lstStyle/>
        <a:p>
          <a:endParaRPr lang="en-US"/>
        </a:p>
      </dgm:t>
    </dgm:pt>
    <dgm:pt modelId="{F9430828-7EE5-402C-85DD-E2B3E04AFF66}">
      <dgm:prSet custT="1"/>
      <dgm:spPr>
        <a:ln>
          <a:solidFill>
            <a:srgbClr val="FFB014"/>
          </a:solidFill>
        </a:ln>
      </dgm:spPr>
      <dgm:t>
        <a:bodyPr/>
        <a:lstStyle/>
        <a:p>
          <a:pPr algn="ctr"/>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xác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định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chấm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dứt</a:t>
          </a:r>
          <a:r>
            <a:rPr lang="en-US" sz="2800" dirty="0">
              <a:latin typeface="Arial" panose="020B0604020202020204" pitchFamily="34" charset="0"/>
              <a:cs typeface="Arial" panose="020B0604020202020204" pitchFamily="34" charset="0"/>
            </a:rPr>
            <a:t> HĐ</a:t>
          </a:r>
        </a:p>
      </dgm:t>
    </dgm:pt>
    <dgm:pt modelId="{529072D6-19C7-4892-AEEC-FA8BD8C1DBF0}" type="parTrans" cxnId="{5424B393-A8EE-4FBD-B2AB-8BA3177606C2}">
      <dgm:prSet/>
      <dgm:spPr/>
      <dgm:t>
        <a:bodyPr/>
        <a:lstStyle/>
        <a:p>
          <a:endParaRPr lang="en-US"/>
        </a:p>
      </dgm:t>
    </dgm:pt>
    <dgm:pt modelId="{E503C3F4-74CA-4D56-8939-DEA400E0E1B6}" type="sibTrans" cxnId="{5424B393-A8EE-4FBD-B2AB-8BA3177606C2}">
      <dgm:prSet/>
      <dgm:spPr/>
      <dgm:t>
        <a:bodyPr/>
        <a:lstStyle/>
        <a:p>
          <a:endParaRPr lang="en-US"/>
        </a:p>
      </dgm:t>
    </dgm:pt>
    <dgm:pt modelId="{E4506B7D-A6B1-4EB7-958E-45C4D584B570}">
      <dgm:prSet phldrT="[Text]" phldr="0" custT="1"/>
      <dgm:spPr>
        <a:solidFill>
          <a:srgbClr val="009284"/>
        </a:solidFill>
        <a:ln>
          <a:noFill/>
        </a:ln>
      </dgm:spPr>
      <dgm:t>
        <a:bodyPr vert="horz" wrap="square"/>
        <a:lstStyle/>
        <a:p>
          <a:pPr algn="ctr">
            <a:lnSpc>
              <a:spcPct val="100000"/>
            </a:lnSpc>
            <a:spcBef>
              <a:spcPct val="0"/>
            </a:spcBef>
            <a:spcAft>
              <a:spcPct val="35000"/>
            </a:spcAft>
          </a:pPr>
          <a:r>
            <a:rPr lang="en-US" sz="1800" b="1" dirty="0">
              <a:latin typeface="Arial" panose="020B0604020202020204" pitchFamily="34" charset="0"/>
              <a:cs typeface="Arial" panose="020B0604020202020204" pitchFamily="34" charset="0"/>
            </a:rPr>
            <a:t>HĐLĐ </a:t>
          </a:r>
          <a:r>
            <a:rPr lang="en-US" sz="1800" b="1" dirty="0" err="1">
              <a:latin typeface="Arial" panose="020B0604020202020204" pitchFamily="34" charset="0"/>
              <a:cs typeface="Arial" panose="020B0604020202020204" pitchFamily="34" charset="0"/>
            </a:rPr>
            <a:t>xác</a:t>
          </a:r>
          <a:r>
            <a:rPr lang="en-US" sz="1800" b="1" dirty="0">
              <a:latin typeface="Arial" panose="020B0604020202020204" pitchFamily="34" charset="0"/>
              <a:cs typeface="Arial" panose="020B0604020202020204" pitchFamily="34" charset="0"/>
            </a:rPr>
            <a:t> </a:t>
          </a:r>
          <a:r>
            <a:rPr lang="en-US" sz="1800" b="1" dirty="0" err="1">
              <a:latin typeface="Arial" panose="020B0604020202020204" pitchFamily="34" charset="0"/>
              <a:cs typeface="Arial" panose="020B0604020202020204" pitchFamily="34" charset="0"/>
            </a:rPr>
            <a:t>định</a:t>
          </a:r>
          <a:r>
            <a:rPr lang="en-US" sz="1800" b="1" dirty="0">
              <a:latin typeface="Arial" panose="020B0604020202020204" pitchFamily="34" charset="0"/>
              <a:cs typeface="Arial" panose="020B0604020202020204" pitchFamily="34" charset="0"/>
            </a:rPr>
            <a:t> </a:t>
          </a:r>
          <a:r>
            <a:rPr lang="en-US" sz="1800" b="1" dirty="0" err="1">
              <a:latin typeface="Arial" panose="020B0604020202020204" pitchFamily="34" charset="0"/>
              <a:cs typeface="Arial" panose="020B0604020202020204" pitchFamily="34" charset="0"/>
            </a:rPr>
            <a:t>thời</a:t>
          </a:r>
          <a:r>
            <a:rPr lang="en-US" sz="1800" b="1" dirty="0">
              <a:latin typeface="Arial" panose="020B0604020202020204" pitchFamily="34" charset="0"/>
              <a:cs typeface="Arial" panose="020B0604020202020204" pitchFamily="34" charset="0"/>
            </a:rPr>
            <a:t> </a:t>
          </a:r>
          <a:r>
            <a:rPr lang="en-US" sz="1800" b="1" dirty="0" err="1">
              <a:latin typeface="Arial" panose="020B0604020202020204" pitchFamily="34" charset="0"/>
              <a:cs typeface="Arial" panose="020B0604020202020204" pitchFamily="34" charset="0"/>
            </a:rPr>
            <a:t>hạn</a:t>
          </a:r>
          <a:endParaRPr lang="en-US" sz="1800" b="1" dirty="0">
            <a:latin typeface="Arial" panose="020B0604020202020204" pitchFamily="34" charset="0"/>
            <a:cs typeface="Arial" panose="020B0604020202020204" pitchFamily="34" charset="0"/>
          </a:endParaRPr>
        </a:p>
      </dgm:t>
    </dgm:pt>
    <dgm:pt modelId="{908FCF00-76DC-49AA-A70C-10A3D4E80ACF}" type="parTrans" cxnId="{8E8F564A-87A5-4681-B698-89FA0CBF52B4}">
      <dgm:prSet/>
      <dgm:spPr/>
      <dgm:t>
        <a:bodyPr/>
        <a:lstStyle/>
        <a:p>
          <a:endParaRPr lang="en-US"/>
        </a:p>
      </dgm:t>
    </dgm:pt>
    <dgm:pt modelId="{A18AA7AD-E0FA-47B7-9D6D-00128ABF965B}" type="sibTrans" cxnId="{8E8F564A-87A5-4681-B698-89FA0CBF52B4}">
      <dgm:prSet/>
      <dgm:spPr/>
      <dgm:t>
        <a:bodyPr/>
        <a:lstStyle/>
        <a:p>
          <a:endParaRPr lang="en-US"/>
        </a:p>
      </dgm:t>
    </dgm:pt>
    <dgm:pt modelId="{D7C5AF8E-62D8-48AF-AE30-C3CEC16B9D8C}">
      <dgm:prSet custT="1"/>
      <dgm:spPr>
        <a:ln>
          <a:solidFill>
            <a:srgbClr val="009284"/>
          </a:solidFill>
        </a:ln>
      </dgm:spPr>
      <dgm:t>
        <a:bodyPr/>
        <a:lstStyle/>
        <a:p>
          <a:pPr algn="ctr"/>
          <a:r>
            <a:rPr lang="en-US" sz="2800" dirty="0" err="1">
              <a:latin typeface="Arial" panose="020B0604020202020204" pitchFamily="34" charset="0"/>
              <a:cs typeface="Arial" panose="020B0604020202020204" pitchFamily="34" charset="0"/>
            </a:rPr>
            <a:t>Thời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từ</a:t>
          </a:r>
          <a:r>
            <a:rPr lang="en-US" sz="2800" dirty="0">
              <a:latin typeface="Arial" panose="020B0604020202020204" pitchFamily="34" charset="0"/>
              <a:cs typeface="Arial" panose="020B0604020202020204" pitchFamily="34" charset="0"/>
            </a:rPr>
            <a:t> 12 </a:t>
          </a:r>
          <a:r>
            <a:rPr lang="en-US" sz="2800" dirty="0" err="1">
              <a:latin typeface="Arial" panose="020B0604020202020204" pitchFamily="34" charset="0"/>
              <a:cs typeface="Arial" panose="020B0604020202020204" pitchFamily="34" charset="0"/>
            </a:rPr>
            <a:t>tháng</a:t>
          </a:r>
          <a:r>
            <a:rPr lang="en-US" sz="2800" dirty="0">
              <a:latin typeface="Arial" panose="020B0604020202020204" pitchFamily="34" charset="0"/>
              <a:cs typeface="Arial" panose="020B0604020202020204" pitchFamily="34" charset="0"/>
            </a:rPr>
            <a:t> – 36 </a:t>
          </a:r>
          <a:r>
            <a:rPr lang="en-US" sz="2800" dirty="0" err="1">
              <a:latin typeface="Arial" panose="020B0604020202020204" pitchFamily="34" charset="0"/>
              <a:cs typeface="Arial" panose="020B0604020202020204" pitchFamily="34" charset="0"/>
            </a:rPr>
            <a:t>tháng</a:t>
          </a:r>
          <a:endParaRPr lang="en-US" sz="2800" dirty="0">
            <a:latin typeface="Arial" panose="020B0604020202020204" pitchFamily="34" charset="0"/>
            <a:cs typeface="Arial" panose="020B0604020202020204" pitchFamily="34" charset="0"/>
          </a:endParaRPr>
        </a:p>
      </dgm:t>
    </dgm:pt>
    <dgm:pt modelId="{DBF6D797-0DF6-4244-AB63-580713D9D7F4}" type="parTrans" cxnId="{E1D3AEEF-C7DF-4EF3-ACC9-23CB92F27E73}">
      <dgm:prSet/>
      <dgm:spPr/>
      <dgm:t>
        <a:bodyPr/>
        <a:lstStyle/>
        <a:p>
          <a:endParaRPr lang="en-US"/>
        </a:p>
      </dgm:t>
    </dgm:pt>
    <dgm:pt modelId="{FDDDCA57-A4EF-4DF2-A030-FC81979A655E}" type="sibTrans" cxnId="{E1D3AEEF-C7DF-4EF3-ACC9-23CB92F27E73}">
      <dgm:prSet/>
      <dgm:spPr/>
      <dgm:t>
        <a:bodyPr/>
        <a:lstStyle/>
        <a:p>
          <a:endParaRPr lang="en-US"/>
        </a:p>
      </dgm:t>
    </dgm:pt>
    <dgm:pt modelId="{687FE497-959F-4846-B8E9-4724288FE615}">
      <dgm:prSet phldrT="[Text]" phldr="0" custT="1"/>
      <dgm:spPr>
        <a:solidFill>
          <a:srgbClr val="0066B3"/>
        </a:solidFill>
        <a:ln>
          <a:noFill/>
        </a:ln>
      </dgm:spPr>
      <dgm:t>
        <a:bodyPr vert="horz" wrap="square"/>
        <a:lstStyle/>
        <a:p>
          <a:pPr algn="ctr">
            <a:lnSpc>
              <a:spcPct val="100000"/>
            </a:lnSpc>
            <a:spcBef>
              <a:spcPct val="0"/>
            </a:spcBef>
            <a:spcAft>
              <a:spcPct val="35000"/>
            </a:spcAft>
          </a:pPr>
          <a:r>
            <a:rPr lang="en-US" sz="1600" b="1" dirty="0">
              <a:latin typeface="Arial" panose="020B0604020202020204" pitchFamily="34" charset="0"/>
              <a:cs typeface="Arial" panose="020B0604020202020204" pitchFamily="34" charset="0"/>
            </a:rPr>
            <a:t>HĐLĐ </a:t>
          </a:r>
          <a:r>
            <a:rPr lang="en-US" sz="1600" b="1" dirty="0" err="1">
              <a:latin typeface="Arial" panose="020B0604020202020204" pitchFamily="34" charset="0"/>
              <a:cs typeface="Arial" panose="020B0604020202020204" pitchFamily="34" charset="0"/>
            </a:rPr>
            <a:t>theo</a:t>
          </a:r>
          <a:r>
            <a:rPr lang="en-US" sz="1600" b="1" dirty="0">
              <a:latin typeface="Arial" panose="020B0604020202020204" pitchFamily="34" charset="0"/>
              <a:cs typeface="Arial" panose="020B0604020202020204" pitchFamily="34" charset="0"/>
            </a:rPr>
            <a:t> </a:t>
          </a:r>
          <a:r>
            <a:rPr lang="en-US" sz="1600" b="1" dirty="0" err="1">
              <a:latin typeface="Arial" panose="020B0604020202020204" pitchFamily="34" charset="0"/>
              <a:cs typeface="Arial" panose="020B0604020202020204" pitchFamily="34" charset="0"/>
            </a:rPr>
            <a:t>mùa</a:t>
          </a:r>
          <a:r>
            <a:rPr lang="en-US" sz="1600" b="1" dirty="0">
              <a:latin typeface="Arial" panose="020B0604020202020204" pitchFamily="34" charset="0"/>
              <a:cs typeface="Arial" panose="020B0604020202020204" pitchFamily="34" charset="0"/>
            </a:rPr>
            <a:t> </a:t>
          </a:r>
          <a:r>
            <a:rPr lang="en-US" sz="1600" b="1" dirty="0" err="1">
              <a:latin typeface="Arial" panose="020B0604020202020204" pitchFamily="34" charset="0"/>
              <a:cs typeface="Arial" panose="020B0604020202020204" pitchFamily="34" charset="0"/>
            </a:rPr>
            <a:t>vụ</a:t>
          </a:r>
          <a:r>
            <a:rPr lang="en-US" sz="1600" b="1" dirty="0">
              <a:latin typeface="Arial" panose="020B0604020202020204" pitchFamily="34" charset="0"/>
              <a:cs typeface="Arial" panose="020B0604020202020204" pitchFamily="34" charset="0"/>
            </a:rPr>
            <a:t> </a:t>
          </a:r>
          <a:r>
            <a:rPr lang="en-US" sz="1600" b="1" dirty="0" err="1">
              <a:latin typeface="Arial" panose="020B0604020202020204" pitchFamily="34" charset="0"/>
              <a:cs typeface="Arial" panose="020B0604020202020204" pitchFamily="34" charset="0"/>
            </a:rPr>
            <a:t>hoặc</a:t>
          </a:r>
          <a:r>
            <a:rPr lang="en-US" sz="1600" b="1" dirty="0">
              <a:latin typeface="Arial" panose="020B0604020202020204" pitchFamily="34" charset="0"/>
              <a:cs typeface="Arial" panose="020B0604020202020204" pitchFamily="34" charset="0"/>
            </a:rPr>
            <a:t> </a:t>
          </a:r>
          <a:r>
            <a:rPr lang="en-US" sz="1600" b="1" dirty="0" err="1">
              <a:latin typeface="Arial" panose="020B0604020202020204" pitchFamily="34" charset="0"/>
              <a:cs typeface="Arial" panose="020B0604020202020204" pitchFamily="34" charset="0"/>
            </a:rPr>
            <a:t>theo</a:t>
          </a:r>
          <a:r>
            <a:rPr lang="en-US" sz="1600" b="1" dirty="0">
              <a:latin typeface="Arial" panose="020B0604020202020204" pitchFamily="34" charset="0"/>
              <a:cs typeface="Arial" panose="020B0604020202020204" pitchFamily="34" charset="0"/>
            </a:rPr>
            <a:t> </a:t>
          </a:r>
          <a:r>
            <a:rPr lang="en-US" sz="1600" b="1" dirty="0" err="1">
              <a:latin typeface="Arial" panose="020B0604020202020204" pitchFamily="34" charset="0"/>
              <a:cs typeface="Arial" panose="020B0604020202020204" pitchFamily="34" charset="0"/>
            </a:rPr>
            <a:t>công</a:t>
          </a:r>
          <a:r>
            <a:rPr lang="en-US" sz="1600" b="1" dirty="0">
              <a:latin typeface="Arial" panose="020B0604020202020204" pitchFamily="34" charset="0"/>
              <a:cs typeface="Arial" panose="020B0604020202020204" pitchFamily="34" charset="0"/>
            </a:rPr>
            <a:t> </a:t>
          </a:r>
          <a:r>
            <a:rPr lang="en-US" sz="1600" b="1" dirty="0" err="1">
              <a:latin typeface="Arial" panose="020B0604020202020204" pitchFamily="34" charset="0"/>
              <a:cs typeface="Arial" panose="020B0604020202020204" pitchFamily="34" charset="0"/>
            </a:rPr>
            <a:t>việc</a:t>
          </a:r>
          <a:endParaRPr lang="en-US" sz="1600" b="1" dirty="0">
            <a:latin typeface="Arial" panose="020B0604020202020204" pitchFamily="34" charset="0"/>
            <a:cs typeface="Arial" panose="020B0604020202020204" pitchFamily="34" charset="0"/>
          </a:endParaRPr>
        </a:p>
      </dgm:t>
    </dgm:pt>
    <dgm:pt modelId="{4E6D72BE-1D25-412D-9D5D-6D8CBEF9A3F2}" type="parTrans" cxnId="{02B4A128-B37D-4C55-AD13-BB7E2AF82789}">
      <dgm:prSet/>
      <dgm:spPr/>
      <dgm:t>
        <a:bodyPr/>
        <a:lstStyle/>
        <a:p>
          <a:endParaRPr lang="en-US"/>
        </a:p>
      </dgm:t>
    </dgm:pt>
    <dgm:pt modelId="{7974024A-0C19-497B-BB37-FFCCDF23DABD}" type="sibTrans" cxnId="{02B4A128-B37D-4C55-AD13-BB7E2AF82789}">
      <dgm:prSet/>
      <dgm:spPr/>
      <dgm:t>
        <a:bodyPr/>
        <a:lstStyle/>
        <a:p>
          <a:endParaRPr lang="en-US"/>
        </a:p>
      </dgm:t>
    </dgm:pt>
    <dgm:pt modelId="{C63C93C4-C8CA-437D-9128-176DDA96F9F0}">
      <dgm:prSet custT="1"/>
      <dgm:spPr>
        <a:ln>
          <a:solidFill>
            <a:srgbClr val="0066B3"/>
          </a:solidFill>
        </a:ln>
      </dgm:spPr>
      <dgm:t>
        <a:bodyPr/>
        <a:lstStyle/>
        <a:p>
          <a:pPr algn="ctr"/>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dưới</a:t>
          </a:r>
          <a:r>
            <a:rPr lang="en-US" sz="2800" dirty="0">
              <a:latin typeface="Arial" panose="020B0604020202020204" pitchFamily="34" charset="0"/>
              <a:cs typeface="Arial" panose="020B0604020202020204" pitchFamily="34" charset="0"/>
            </a:rPr>
            <a:t> 12 </a:t>
          </a:r>
          <a:r>
            <a:rPr lang="en-US" sz="2800" dirty="0" err="1">
              <a:latin typeface="Arial" panose="020B0604020202020204" pitchFamily="34" charset="0"/>
              <a:cs typeface="Arial" panose="020B0604020202020204" pitchFamily="34" charset="0"/>
            </a:rPr>
            <a:t>tháng</a:t>
          </a:r>
          <a:endParaRPr lang="en-US" sz="2800" dirty="0">
            <a:latin typeface="Arial" panose="020B0604020202020204" pitchFamily="34" charset="0"/>
            <a:cs typeface="Arial" panose="020B0604020202020204" pitchFamily="34" charset="0"/>
          </a:endParaRPr>
        </a:p>
      </dgm:t>
    </dgm:pt>
    <dgm:pt modelId="{3615C0A6-7309-4D82-94A4-F37EA7FF098B}" type="parTrans" cxnId="{1805FF32-25FE-4D9D-B6B6-CC7183C84EB8}">
      <dgm:prSet/>
      <dgm:spPr/>
      <dgm:t>
        <a:bodyPr/>
        <a:lstStyle/>
        <a:p>
          <a:endParaRPr lang="en-US"/>
        </a:p>
      </dgm:t>
    </dgm:pt>
    <dgm:pt modelId="{CA3954A5-5C98-46D4-969A-43F14D19B13A}" type="sibTrans" cxnId="{1805FF32-25FE-4D9D-B6B6-CC7183C84EB8}">
      <dgm:prSet/>
      <dgm:spPr/>
      <dgm:t>
        <a:bodyPr/>
        <a:lstStyle/>
        <a:p>
          <a:endParaRPr lang="en-US"/>
        </a:p>
      </dgm:t>
    </dgm:pt>
    <dgm:pt modelId="{B6D229FB-15AC-4A9E-9B29-9BD93C815812}" type="pres">
      <dgm:prSet presAssocID="{D1634236-9F8B-4A73-9D42-A1BD6C8EEFAD}" presName="diagram" presStyleCnt="0">
        <dgm:presLayoutVars>
          <dgm:dir/>
          <dgm:animLvl val="lvl"/>
          <dgm:resizeHandles val="exact"/>
        </dgm:presLayoutVars>
      </dgm:prSet>
      <dgm:spPr/>
    </dgm:pt>
    <dgm:pt modelId="{46792320-16E9-41A4-9ABF-7F060F048642}" type="pres">
      <dgm:prSet presAssocID="{4B4A63B5-F058-43FD-B20B-7ECC68DCC146}" presName="compNode" presStyleCnt="0"/>
      <dgm:spPr/>
    </dgm:pt>
    <dgm:pt modelId="{3242A110-77FB-4430-9EB0-DAE57D8E5E13}" type="pres">
      <dgm:prSet presAssocID="{4B4A63B5-F058-43FD-B20B-7ECC68DCC146}" presName="childRect" presStyleLbl="bgAcc1" presStyleIdx="0" presStyleCnt="3" custScaleX="109854" custScaleY="236984">
        <dgm:presLayoutVars>
          <dgm:bulletEnabled val="1"/>
        </dgm:presLayoutVars>
      </dgm:prSet>
      <dgm:spPr/>
    </dgm:pt>
    <dgm:pt modelId="{0BC531F5-3877-4C4E-9E27-E4AE7A1F6883}" type="pres">
      <dgm:prSet presAssocID="{4B4A63B5-F058-43FD-B20B-7ECC68DCC146}" presName="parentText" presStyleLbl="node1" presStyleIdx="0" presStyleCnt="0">
        <dgm:presLayoutVars>
          <dgm:chMax val="0"/>
          <dgm:bulletEnabled val="1"/>
        </dgm:presLayoutVars>
      </dgm:prSet>
      <dgm:spPr/>
    </dgm:pt>
    <dgm:pt modelId="{18C4B88F-605C-4433-BAA6-C51A9BBD39BF}" type="pres">
      <dgm:prSet presAssocID="{4B4A63B5-F058-43FD-B20B-7ECC68DCC146}" presName="parentRect" presStyleLbl="alignNode1" presStyleIdx="0" presStyleCnt="3" custScaleX="109854" custScaleY="236984"/>
      <dgm:spPr/>
    </dgm:pt>
    <dgm:pt modelId="{A4D7F14E-7059-4EF0-8CD5-072D69721BB1}" type="pres">
      <dgm:prSet presAssocID="{4B4A63B5-F058-43FD-B20B-7ECC68DCC146}" presName="adorn" presStyleLbl="fgAccFollowNode1" presStyleIdx="0" presStyleCnt="3" custScaleX="109854" custScaleY="106400"/>
      <dgm:spPr>
        <a:blipFill rotWithShape="0">
          <a:blip xmlns:r="http://schemas.openxmlformats.org/officeDocument/2006/relationships" r:embed="rId1"/>
          <a:stretch>
            <a:fillRect/>
          </a:stretch>
        </a:blipFill>
      </dgm:spPr>
    </dgm:pt>
    <dgm:pt modelId="{96C74C32-B0C6-4FF8-8FE7-8624BD25D798}" type="pres">
      <dgm:prSet presAssocID="{FD58FBE0-B569-4173-ABF0-A011829115B2}" presName="sibTrans" presStyleLbl="sibTrans2D1" presStyleIdx="0" presStyleCnt="0"/>
      <dgm:spPr/>
    </dgm:pt>
    <dgm:pt modelId="{6032F906-534B-4C7C-A3F2-E279B0361D0C}" type="pres">
      <dgm:prSet presAssocID="{E4506B7D-A6B1-4EB7-958E-45C4D584B570}" presName="compNode" presStyleCnt="0"/>
      <dgm:spPr/>
    </dgm:pt>
    <dgm:pt modelId="{A11B5A79-7A52-498D-AC27-5F4F79866ADD}" type="pres">
      <dgm:prSet presAssocID="{E4506B7D-A6B1-4EB7-958E-45C4D584B570}" presName="childRect" presStyleLbl="bgAcc1" presStyleIdx="1" presStyleCnt="3" custScaleX="109854" custScaleY="236984">
        <dgm:presLayoutVars>
          <dgm:bulletEnabled val="1"/>
        </dgm:presLayoutVars>
      </dgm:prSet>
      <dgm:spPr/>
    </dgm:pt>
    <dgm:pt modelId="{A9BB65A4-132D-4E26-AFB4-3C0E9299040D}" type="pres">
      <dgm:prSet presAssocID="{E4506B7D-A6B1-4EB7-958E-45C4D584B570}" presName="parentText" presStyleLbl="node1" presStyleIdx="0" presStyleCnt="0">
        <dgm:presLayoutVars>
          <dgm:chMax val="0"/>
          <dgm:bulletEnabled val="1"/>
        </dgm:presLayoutVars>
      </dgm:prSet>
      <dgm:spPr/>
    </dgm:pt>
    <dgm:pt modelId="{3AED069E-0863-4AE3-82C1-2DA6E6F11E03}" type="pres">
      <dgm:prSet presAssocID="{E4506B7D-A6B1-4EB7-958E-45C4D584B570}" presName="parentRect" presStyleLbl="alignNode1" presStyleIdx="1" presStyleCnt="3" custScaleX="109854" custScaleY="236984"/>
      <dgm:spPr/>
    </dgm:pt>
    <dgm:pt modelId="{F565E2F0-8D07-4EDB-AEEE-CBCA79EB9574}" type="pres">
      <dgm:prSet presAssocID="{E4506B7D-A6B1-4EB7-958E-45C4D584B570}" presName="adorn" presStyleLbl="fgAccFollowNode1" presStyleIdx="1" presStyleCnt="3" custScaleX="109854" custScaleY="99387"/>
      <dgm:spPr>
        <a:blipFill rotWithShape="0">
          <a:blip xmlns:r="http://schemas.openxmlformats.org/officeDocument/2006/relationships" r:embed="rId1"/>
          <a:stretch>
            <a:fillRect/>
          </a:stretch>
        </a:blipFill>
      </dgm:spPr>
    </dgm:pt>
    <dgm:pt modelId="{BFECBF1D-2B2D-4964-A6AD-8EDE4C9D7BC8}" type="pres">
      <dgm:prSet presAssocID="{A18AA7AD-E0FA-47B7-9D6D-00128ABF965B}" presName="sibTrans" presStyleLbl="sibTrans2D1" presStyleIdx="0" presStyleCnt="0"/>
      <dgm:spPr/>
    </dgm:pt>
    <dgm:pt modelId="{8B7FDB2C-1D6F-4BBF-ABCF-48EF7AC44BEB}" type="pres">
      <dgm:prSet presAssocID="{687FE497-959F-4846-B8E9-4724288FE615}" presName="compNode" presStyleCnt="0"/>
      <dgm:spPr/>
    </dgm:pt>
    <dgm:pt modelId="{492F325C-84CB-4C8F-A432-BEC94B8AAE05}" type="pres">
      <dgm:prSet presAssocID="{687FE497-959F-4846-B8E9-4724288FE615}" presName="childRect" presStyleLbl="bgAcc1" presStyleIdx="2" presStyleCnt="3" custScaleX="109854" custScaleY="236984">
        <dgm:presLayoutVars>
          <dgm:bulletEnabled val="1"/>
        </dgm:presLayoutVars>
      </dgm:prSet>
      <dgm:spPr/>
    </dgm:pt>
    <dgm:pt modelId="{9E9B6F41-E161-4C6A-B39D-D52E2FFC239B}" type="pres">
      <dgm:prSet presAssocID="{687FE497-959F-4846-B8E9-4724288FE615}" presName="parentText" presStyleLbl="node1" presStyleIdx="0" presStyleCnt="0">
        <dgm:presLayoutVars>
          <dgm:chMax val="0"/>
          <dgm:bulletEnabled val="1"/>
        </dgm:presLayoutVars>
      </dgm:prSet>
      <dgm:spPr/>
    </dgm:pt>
    <dgm:pt modelId="{56569A98-49F8-43E6-92D8-21C325C7206B}" type="pres">
      <dgm:prSet presAssocID="{687FE497-959F-4846-B8E9-4724288FE615}" presName="parentRect" presStyleLbl="alignNode1" presStyleIdx="2" presStyleCnt="3" custScaleX="109854" custScaleY="236984"/>
      <dgm:spPr/>
    </dgm:pt>
    <dgm:pt modelId="{2F3D1D01-2958-4D71-AF7B-D0A3AB539049}" type="pres">
      <dgm:prSet presAssocID="{687FE497-959F-4846-B8E9-4724288FE615}" presName="adorn" presStyleLbl="fgAccFollowNode1" presStyleIdx="2" presStyleCnt="3" custScaleX="109854" custScaleY="134410"/>
      <dgm:spPr>
        <a:blipFill rotWithShape="0">
          <a:blip xmlns:r="http://schemas.openxmlformats.org/officeDocument/2006/relationships" r:embed="rId2"/>
          <a:stretch>
            <a:fillRect/>
          </a:stretch>
        </a:blipFill>
      </dgm:spPr>
    </dgm:pt>
  </dgm:ptLst>
  <dgm:cxnLst>
    <dgm:cxn modelId="{FF0DC30A-BF3A-430E-B53B-4376140B7372}" type="presOf" srcId="{A18AA7AD-E0FA-47B7-9D6D-00128ABF965B}" destId="{BFECBF1D-2B2D-4964-A6AD-8EDE4C9D7BC8}" srcOrd="0" destOrd="0" presId="urn:microsoft.com/office/officeart/2005/8/layout/bList2#2"/>
    <dgm:cxn modelId="{02B4A128-B37D-4C55-AD13-BB7E2AF82789}" srcId="{D1634236-9F8B-4A73-9D42-A1BD6C8EEFAD}" destId="{687FE497-959F-4846-B8E9-4724288FE615}" srcOrd="2" destOrd="0" parTransId="{4E6D72BE-1D25-412D-9D5D-6D8CBEF9A3F2}" sibTransId="{7974024A-0C19-497B-BB37-FFCCDF23DABD}"/>
    <dgm:cxn modelId="{D8F3692E-33CE-4863-959A-5B37BE0677A9}" type="presOf" srcId="{F9430828-7EE5-402C-85DD-E2B3E04AFF66}" destId="{3242A110-77FB-4430-9EB0-DAE57D8E5E13}" srcOrd="0" destOrd="0" presId="urn:microsoft.com/office/officeart/2005/8/layout/bList2#2"/>
    <dgm:cxn modelId="{3A68492F-AA19-4FE5-B33D-E0A622E5CD87}" srcId="{D1634236-9F8B-4A73-9D42-A1BD6C8EEFAD}" destId="{4B4A63B5-F058-43FD-B20B-7ECC68DCC146}" srcOrd="0" destOrd="0" parTransId="{3A63AB2A-BE9B-46F9-812C-1EF280FB2AC3}" sibTransId="{FD58FBE0-B569-4173-ABF0-A011829115B2}"/>
    <dgm:cxn modelId="{1805FF32-25FE-4D9D-B6B6-CC7183C84EB8}" srcId="{687FE497-959F-4846-B8E9-4724288FE615}" destId="{C63C93C4-C8CA-437D-9128-176DDA96F9F0}" srcOrd="0" destOrd="0" parTransId="{3615C0A6-7309-4D82-94A4-F37EA7FF098B}" sibTransId="{CA3954A5-5C98-46D4-969A-43F14D19B13A}"/>
    <dgm:cxn modelId="{8E8F564A-87A5-4681-B698-89FA0CBF52B4}" srcId="{D1634236-9F8B-4A73-9D42-A1BD6C8EEFAD}" destId="{E4506B7D-A6B1-4EB7-958E-45C4D584B570}" srcOrd="1" destOrd="0" parTransId="{908FCF00-76DC-49AA-A70C-10A3D4E80ACF}" sibTransId="{A18AA7AD-E0FA-47B7-9D6D-00128ABF965B}"/>
    <dgm:cxn modelId="{81BC8176-FAA5-4DCE-9C5B-4809E07C2286}" type="presOf" srcId="{D7C5AF8E-62D8-48AF-AE30-C3CEC16B9D8C}" destId="{A11B5A79-7A52-498D-AC27-5F4F79866ADD}" srcOrd="0" destOrd="0" presId="urn:microsoft.com/office/officeart/2005/8/layout/bList2#2"/>
    <dgm:cxn modelId="{AA82BE85-F44E-4F8E-8E64-3BC2FFF53AF4}" type="presOf" srcId="{FD58FBE0-B569-4173-ABF0-A011829115B2}" destId="{96C74C32-B0C6-4FF8-8FE7-8624BD25D798}" srcOrd="0" destOrd="0" presId="urn:microsoft.com/office/officeart/2005/8/layout/bList2#2"/>
    <dgm:cxn modelId="{5424B393-A8EE-4FBD-B2AB-8BA3177606C2}" srcId="{4B4A63B5-F058-43FD-B20B-7ECC68DCC146}" destId="{F9430828-7EE5-402C-85DD-E2B3E04AFF66}" srcOrd="0" destOrd="0" parTransId="{529072D6-19C7-4892-AEEC-FA8BD8C1DBF0}" sibTransId="{E503C3F4-74CA-4D56-8939-DEA400E0E1B6}"/>
    <dgm:cxn modelId="{DDD733B2-7095-4400-9185-297CEA1EB341}" type="presOf" srcId="{687FE497-959F-4846-B8E9-4724288FE615}" destId="{56569A98-49F8-43E6-92D8-21C325C7206B}" srcOrd="0" destOrd="0" presId="urn:microsoft.com/office/officeart/2005/8/layout/bList2#2"/>
    <dgm:cxn modelId="{FBDB4EC1-05E3-42A1-B2A4-3645B6EF0C72}" type="presOf" srcId="{687FE497-959F-4846-B8E9-4724288FE615}" destId="{9E9B6F41-E161-4C6A-B39D-D52E2FFC239B}" srcOrd="1" destOrd="0" presId="urn:microsoft.com/office/officeart/2005/8/layout/bList2#2"/>
    <dgm:cxn modelId="{9E0E72D4-20BD-4F92-9E1C-090EC84A41DB}" type="presOf" srcId="{4B4A63B5-F058-43FD-B20B-7ECC68DCC146}" destId="{18C4B88F-605C-4433-BAA6-C51A9BBD39BF}" srcOrd="0" destOrd="0" presId="urn:microsoft.com/office/officeart/2005/8/layout/bList2#2"/>
    <dgm:cxn modelId="{483CC0D8-74FE-4465-B5BA-E4B0CC68C64B}" type="presOf" srcId="{D1634236-9F8B-4A73-9D42-A1BD6C8EEFAD}" destId="{B6D229FB-15AC-4A9E-9B29-9BD93C815812}" srcOrd="0" destOrd="0" presId="urn:microsoft.com/office/officeart/2005/8/layout/bList2#2"/>
    <dgm:cxn modelId="{CF8C6EE7-441F-4399-895E-25ABE712FDC2}" type="presOf" srcId="{E4506B7D-A6B1-4EB7-958E-45C4D584B570}" destId="{A9BB65A4-132D-4E26-AFB4-3C0E9299040D}" srcOrd="1" destOrd="0" presId="urn:microsoft.com/office/officeart/2005/8/layout/bList2#2"/>
    <dgm:cxn modelId="{1B67D1EE-A3A5-4AC7-B73F-6EA3E0F277EB}" type="presOf" srcId="{E4506B7D-A6B1-4EB7-958E-45C4D584B570}" destId="{3AED069E-0863-4AE3-82C1-2DA6E6F11E03}" srcOrd="0" destOrd="0" presId="urn:microsoft.com/office/officeart/2005/8/layout/bList2#2"/>
    <dgm:cxn modelId="{E1D3AEEF-C7DF-4EF3-ACC9-23CB92F27E73}" srcId="{E4506B7D-A6B1-4EB7-958E-45C4D584B570}" destId="{D7C5AF8E-62D8-48AF-AE30-C3CEC16B9D8C}" srcOrd="0" destOrd="0" parTransId="{DBF6D797-0DF6-4244-AB63-580713D9D7F4}" sibTransId="{FDDDCA57-A4EF-4DF2-A030-FC81979A655E}"/>
    <dgm:cxn modelId="{C62BC4F2-36E7-4DC2-B2BE-CA9AEE3D7AED}" type="presOf" srcId="{C63C93C4-C8CA-437D-9128-176DDA96F9F0}" destId="{492F325C-84CB-4C8F-A432-BEC94B8AAE05}" srcOrd="0" destOrd="0" presId="urn:microsoft.com/office/officeart/2005/8/layout/bList2#2"/>
    <dgm:cxn modelId="{D710CCF3-640C-4FF7-A44E-91900C66A8BE}" type="presOf" srcId="{4B4A63B5-F058-43FD-B20B-7ECC68DCC146}" destId="{0BC531F5-3877-4C4E-9E27-E4AE7A1F6883}" srcOrd="1" destOrd="0" presId="urn:microsoft.com/office/officeart/2005/8/layout/bList2#2"/>
    <dgm:cxn modelId="{054B3A7C-429C-4A5E-BBAF-1A1C68BB9B3F}" type="presParOf" srcId="{B6D229FB-15AC-4A9E-9B29-9BD93C815812}" destId="{46792320-16E9-41A4-9ABF-7F060F048642}" srcOrd="0" destOrd="0" presId="urn:microsoft.com/office/officeart/2005/8/layout/bList2#2"/>
    <dgm:cxn modelId="{51859D32-B458-42B4-9254-CFBD933C4AFA}" type="presParOf" srcId="{46792320-16E9-41A4-9ABF-7F060F048642}" destId="{3242A110-77FB-4430-9EB0-DAE57D8E5E13}" srcOrd="0" destOrd="0" presId="urn:microsoft.com/office/officeart/2005/8/layout/bList2#2"/>
    <dgm:cxn modelId="{FAF0331D-7D34-442D-97B7-98B7C463E869}" type="presParOf" srcId="{46792320-16E9-41A4-9ABF-7F060F048642}" destId="{0BC531F5-3877-4C4E-9E27-E4AE7A1F6883}" srcOrd="1" destOrd="0" presId="urn:microsoft.com/office/officeart/2005/8/layout/bList2#2"/>
    <dgm:cxn modelId="{24DADD11-24B7-46F6-9F2E-BAB8BEC49741}" type="presParOf" srcId="{46792320-16E9-41A4-9ABF-7F060F048642}" destId="{18C4B88F-605C-4433-BAA6-C51A9BBD39BF}" srcOrd="2" destOrd="0" presId="urn:microsoft.com/office/officeart/2005/8/layout/bList2#2"/>
    <dgm:cxn modelId="{939F4026-CF83-48C7-BEDC-B953E7340CB1}" type="presParOf" srcId="{46792320-16E9-41A4-9ABF-7F060F048642}" destId="{A4D7F14E-7059-4EF0-8CD5-072D69721BB1}" srcOrd="3" destOrd="0" presId="urn:microsoft.com/office/officeart/2005/8/layout/bList2#2"/>
    <dgm:cxn modelId="{E4F5E3E2-C6FF-4EC8-8660-A4681E8298B8}" type="presParOf" srcId="{B6D229FB-15AC-4A9E-9B29-9BD93C815812}" destId="{96C74C32-B0C6-4FF8-8FE7-8624BD25D798}" srcOrd="1" destOrd="0" presId="urn:microsoft.com/office/officeart/2005/8/layout/bList2#2"/>
    <dgm:cxn modelId="{2BCEA051-82C7-4C36-ACFC-220D67B03257}" type="presParOf" srcId="{B6D229FB-15AC-4A9E-9B29-9BD93C815812}" destId="{6032F906-534B-4C7C-A3F2-E279B0361D0C}" srcOrd="2" destOrd="0" presId="urn:microsoft.com/office/officeart/2005/8/layout/bList2#2"/>
    <dgm:cxn modelId="{341B8AE9-2BAD-468D-8EC1-12872B3F5FEA}" type="presParOf" srcId="{6032F906-534B-4C7C-A3F2-E279B0361D0C}" destId="{A11B5A79-7A52-498D-AC27-5F4F79866ADD}" srcOrd="0" destOrd="0" presId="urn:microsoft.com/office/officeart/2005/8/layout/bList2#2"/>
    <dgm:cxn modelId="{DCB13F34-72A9-4217-B13D-936866D56B44}" type="presParOf" srcId="{6032F906-534B-4C7C-A3F2-E279B0361D0C}" destId="{A9BB65A4-132D-4E26-AFB4-3C0E9299040D}" srcOrd="1" destOrd="0" presId="urn:microsoft.com/office/officeart/2005/8/layout/bList2#2"/>
    <dgm:cxn modelId="{580D47ED-2D02-4CF9-AA5D-568F9608B28C}" type="presParOf" srcId="{6032F906-534B-4C7C-A3F2-E279B0361D0C}" destId="{3AED069E-0863-4AE3-82C1-2DA6E6F11E03}" srcOrd="2" destOrd="0" presId="urn:microsoft.com/office/officeart/2005/8/layout/bList2#2"/>
    <dgm:cxn modelId="{913247A5-D71D-4A94-A721-81F39CA27D1F}" type="presParOf" srcId="{6032F906-534B-4C7C-A3F2-E279B0361D0C}" destId="{F565E2F0-8D07-4EDB-AEEE-CBCA79EB9574}" srcOrd="3" destOrd="0" presId="urn:microsoft.com/office/officeart/2005/8/layout/bList2#2"/>
    <dgm:cxn modelId="{7E9B869B-9BDB-473F-BBA3-456C3D213C16}" type="presParOf" srcId="{B6D229FB-15AC-4A9E-9B29-9BD93C815812}" destId="{BFECBF1D-2B2D-4964-A6AD-8EDE4C9D7BC8}" srcOrd="3" destOrd="0" presId="urn:microsoft.com/office/officeart/2005/8/layout/bList2#2"/>
    <dgm:cxn modelId="{613A4FEA-2FBD-4258-8682-EEE74B623305}" type="presParOf" srcId="{B6D229FB-15AC-4A9E-9B29-9BD93C815812}" destId="{8B7FDB2C-1D6F-4BBF-ABCF-48EF7AC44BEB}" srcOrd="4" destOrd="0" presId="urn:microsoft.com/office/officeart/2005/8/layout/bList2#2"/>
    <dgm:cxn modelId="{D8C740EF-869A-436E-AB3E-E19C51431641}" type="presParOf" srcId="{8B7FDB2C-1D6F-4BBF-ABCF-48EF7AC44BEB}" destId="{492F325C-84CB-4C8F-A432-BEC94B8AAE05}" srcOrd="0" destOrd="0" presId="urn:microsoft.com/office/officeart/2005/8/layout/bList2#2"/>
    <dgm:cxn modelId="{D5B66D8B-CE09-4C6E-B734-6BB19209703D}" type="presParOf" srcId="{8B7FDB2C-1D6F-4BBF-ABCF-48EF7AC44BEB}" destId="{9E9B6F41-E161-4C6A-B39D-D52E2FFC239B}" srcOrd="1" destOrd="0" presId="urn:microsoft.com/office/officeart/2005/8/layout/bList2#2"/>
    <dgm:cxn modelId="{5BBCD845-E590-4693-ACF6-42B5C93363C3}" type="presParOf" srcId="{8B7FDB2C-1D6F-4BBF-ABCF-48EF7AC44BEB}" destId="{56569A98-49F8-43E6-92D8-21C325C7206B}" srcOrd="2" destOrd="0" presId="urn:microsoft.com/office/officeart/2005/8/layout/bList2#2"/>
    <dgm:cxn modelId="{51004D56-2EB8-40A4-86CC-B3565C8458F1}" type="presParOf" srcId="{8B7FDB2C-1D6F-4BBF-ABCF-48EF7AC44BEB}" destId="{2F3D1D01-2958-4D71-AF7B-D0A3AB539049}" srcOrd="3" destOrd="0" presId="urn:microsoft.com/office/officeart/2005/8/layout/bList2#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6C4B43E-ED23-43E7-9572-8EA1F7B1F225}" type="doc">
      <dgm:prSet loTypeId="urn:microsoft.com/office/officeart/2005/8/layout/process2" loCatId="process" qsTypeId="urn:microsoft.com/office/officeart/2005/8/quickstyle/simple1#6" qsCatId="simple" csTypeId="urn:microsoft.com/office/officeart/2005/8/colors/accent1_5#1" csCatId="accent1" phldr="1"/>
      <dgm:spPr/>
    </dgm:pt>
    <dgm:pt modelId="{F328EEE1-A1A3-4938-90D4-CB1F6A53F95D}">
      <dgm:prSet phldrT="[Text]" custT="1"/>
      <dgm:spPr>
        <a:solidFill>
          <a:srgbClr val="FFB014"/>
        </a:solidFill>
      </dgm:spPr>
      <dgm:t>
        <a:bodyPr/>
        <a:lstStyle/>
        <a:p>
          <a:r>
            <a:rPr lang="en-US" altLang="en-US" sz="2800">
              <a:solidFill>
                <a:schemeClr val="bg1"/>
              </a:solidFill>
              <a:latin typeface="Arial" panose="020B0604020202020204" pitchFamily="34" charset="0"/>
              <a:ea typeface="MS PGothic" panose="020B0600070205080204" pitchFamily="34" charset="-128"/>
              <a:cs typeface="Arial" panose="020B0604020202020204" pitchFamily="34" charset="0"/>
            </a:rPr>
            <a:t>Sa thải</a:t>
          </a:r>
          <a:endParaRPr lang="en-US" sz="2800">
            <a:solidFill>
              <a:schemeClr val="bg1"/>
            </a:solidFill>
            <a:latin typeface="Arial" panose="020B0604020202020204" pitchFamily="34" charset="0"/>
            <a:cs typeface="Arial" panose="020B0604020202020204" pitchFamily="34" charset="0"/>
          </a:endParaRPr>
        </a:p>
      </dgm:t>
    </dgm:pt>
    <dgm:pt modelId="{8CFBA38E-7C35-4055-82BF-9BFE0A108FE6}" type="parTrans" cxnId="{33E167FC-8A25-4DE8-A838-8E0292E32175}">
      <dgm:prSet/>
      <dgm:spPr/>
      <dgm:t>
        <a:bodyPr/>
        <a:lstStyle/>
        <a:p>
          <a:endParaRPr lang="en-US" sz="2800">
            <a:solidFill>
              <a:schemeClr val="bg1"/>
            </a:solidFill>
            <a:latin typeface="Arial" panose="020B0604020202020204" pitchFamily="34" charset="0"/>
            <a:cs typeface="Arial" panose="020B0604020202020204" pitchFamily="34" charset="0"/>
          </a:endParaRPr>
        </a:p>
      </dgm:t>
    </dgm:pt>
    <dgm:pt modelId="{9766BA22-8B4C-4455-B712-4B9D5A3A7719}" type="sibTrans" cxnId="{33E167FC-8A25-4DE8-A838-8E0292E32175}">
      <dgm:prSet custT="1"/>
      <dgm:spPr>
        <a:solidFill>
          <a:schemeClr val="tx1"/>
        </a:solidFill>
      </dgm:spPr>
      <dgm:t>
        <a:bodyPr/>
        <a:lstStyle/>
        <a:p>
          <a:endParaRPr lang="en-US" sz="2800">
            <a:solidFill>
              <a:schemeClr val="bg1"/>
            </a:solidFill>
            <a:latin typeface="Arial" panose="020B0604020202020204" pitchFamily="34" charset="0"/>
            <a:cs typeface="Arial" panose="020B0604020202020204" pitchFamily="34" charset="0"/>
          </a:endParaRPr>
        </a:p>
      </dgm:t>
    </dgm:pt>
    <dgm:pt modelId="{81D2B064-52A5-4B78-A090-DB9AF300FDD8}">
      <dgm:prSet custT="1"/>
      <dgm:spPr>
        <a:solidFill>
          <a:srgbClr val="009284"/>
        </a:solidFill>
      </dgm:spPr>
      <dgm:t>
        <a:bodyPr/>
        <a:lstStyle/>
        <a:p>
          <a:r>
            <a:rPr lang="en-US" altLang="en-US" sz="2800">
              <a:solidFill>
                <a:schemeClr val="bg1"/>
              </a:solidFill>
              <a:latin typeface="Arial" panose="020B0604020202020204" pitchFamily="34" charset="0"/>
              <a:ea typeface="MS PGothic" panose="020B0600070205080204" pitchFamily="34" charset="-128"/>
              <a:cs typeface="Arial" panose="020B0604020202020204" pitchFamily="34" charset="0"/>
            </a:rPr>
            <a:t>Cách chức</a:t>
          </a:r>
        </a:p>
      </dgm:t>
    </dgm:pt>
    <dgm:pt modelId="{48BBC980-6313-4A2C-BDC9-B6E3340EE8DD}" type="parTrans" cxnId="{C2B22998-D381-4366-AC0D-AE61B7FBD38A}">
      <dgm:prSet/>
      <dgm:spPr/>
      <dgm:t>
        <a:bodyPr/>
        <a:lstStyle/>
        <a:p>
          <a:endParaRPr lang="en-US" sz="2800">
            <a:solidFill>
              <a:schemeClr val="bg1"/>
            </a:solidFill>
            <a:latin typeface="Arial" panose="020B0604020202020204" pitchFamily="34" charset="0"/>
            <a:cs typeface="Arial" panose="020B0604020202020204" pitchFamily="34" charset="0"/>
          </a:endParaRPr>
        </a:p>
      </dgm:t>
    </dgm:pt>
    <dgm:pt modelId="{35F26D49-ADC3-4A96-9506-3FFBCEB60796}" type="sibTrans" cxnId="{C2B22998-D381-4366-AC0D-AE61B7FBD38A}">
      <dgm:prSet custT="1"/>
      <dgm:spPr>
        <a:solidFill>
          <a:schemeClr val="tx1"/>
        </a:solidFill>
      </dgm:spPr>
      <dgm:t>
        <a:bodyPr/>
        <a:lstStyle/>
        <a:p>
          <a:endParaRPr lang="en-US" sz="2800">
            <a:solidFill>
              <a:schemeClr val="bg1"/>
            </a:solidFill>
            <a:latin typeface="Arial" panose="020B0604020202020204" pitchFamily="34" charset="0"/>
            <a:cs typeface="Arial" panose="020B0604020202020204" pitchFamily="34" charset="0"/>
          </a:endParaRPr>
        </a:p>
      </dgm:t>
    </dgm:pt>
    <dgm:pt modelId="{53C2E454-CE99-486A-B095-57C4CA6E1617}">
      <dgm:prSet phldrT="[Text]" custT="1"/>
      <dgm:spPr>
        <a:solidFill>
          <a:srgbClr val="0066B3"/>
        </a:solidFill>
      </dgm:spPr>
      <dgm:t>
        <a:bodyPr/>
        <a:lstStyle/>
        <a:p>
          <a:r>
            <a:rPr lang="en-US" altLang="en-US" sz="2800">
              <a:solidFill>
                <a:schemeClr val="bg1"/>
              </a:solidFill>
              <a:latin typeface="Arial" panose="020B0604020202020204" pitchFamily="34" charset="0"/>
              <a:ea typeface="MS PGothic" panose="020B0600070205080204" pitchFamily="34" charset="-128"/>
              <a:cs typeface="Arial" panose="020B0604020202020204" pitchFamily="34" charset="0"/>
            </a:rPr>
            <a:t>Khiển trách</a:t>
          </a:r>
        </a:p>
      </dgm:t>
    </dgm:pt>
    <dgm:pt modelId="{91BD59EE-BA98-46F9-AB11-6F6A3C5AC354}" type="parTrans" cxnId="{E72760C1-AB72-4709-AEC7-AD0D126B164B}">
      <dgm:prSet/>
      <dgm:spPr/>
      <dgm:t>
        <a:bodyPr/>
        <a:lstStyle/>
        <a:p>
          <a:endParaRPr lang="en-US" sz="2800">
            <a:solidFill>
              <a:schemeClr val="bg1"/>
            </a:solidFill>
            <a:latin typeface="Arial" panose="020B0604020202020204" pitchFamily="34" charset="0"/>
            <a:cs typeface="Arial" panose="020B0604020202020204" pitchFamily="34" charset="0"/>
          </a:endParaRPr>
        </a:p>
      </dgm:t>
    </dgm:pt>
    <dgm:pt modelId="{EF134C3A-C8BB-41AB-A69A-801168375281}" type="sibTrans" cxnId="{E72760C1-AB72-4709-AEC7-AD0D126B164B}">
      <dgm:prSet/>
      <dgm:spPr/>
      <dgm:t>
        <a:bodyPr/>
        <a:lstStyle/>
        <a:p>
          <a:endParaRPr lang="en-US" sz="2800">
            <a:solidFill>
              <a:schemeClr val="bg1"/>
            </a:solidFill>
            <a:latin typeface="Arial" panose="020B0604020202020204" pitchFamily="34" charset="0"/>
            <a:cs typeface="Arial" panose="020B0604020202020204" pitchFamily="34" charset="0"/>
          </a:endParaRPr>
        </a:p>
      </dgm:t>
    </dgm:pt>
    <dgm:pt modelId="{1CD5C9FA-1D1E-4E64-A7D9-32466A882A4E}">
      <dgm:prSet custT="1"/>
      <dgm:spPr>
        <a:solidFill>
          <a:srgbClr val="ED1C24"/>
        </a:solidFill>
      </dgm:spPr>
      <dgm:t>
        <a:bodyPr/>
        <a:lstStyle/>
        <a:p>
          <a:r>
            <a:rPr lang="en-US" altLang="en-US" sz="2800">
              <a:solidFill>
                <a:schemeClr val="bg1"/>
              </a:solidFill>
              <a:latin typeface="Arial" panose="020B0604020202020204" pitchFamily="34" charset="0"/>
              <a:ea typeface="MS PGothic" panose="020B0600070205080204" pitchFamily="34" charset="-128"/>
              <a:cs typeface="Arial" panose="020B0604020202020204" pitchFamily="34" charset="0"/>
            </a:rPr>
            <a:t>Kéo dài thời hạn nâng lương không quá 06</a:t>
          </a:r>
          <a:r>
            <a:rPr lang="en-US" altLang="en-US" sz="2800" baseline="30000">
              <a:solidFill>
                <a:schemeClr val="bg1"/>
              </a:solidFill>
              <a:latin typeface="Arial" panose="020B0604020202020204" pitchFamily="34" charset="0"/>
              <a:ea typeface="MS PGothic" panose="020B0600070205080204" pitchFamily="34" charset="-128"/>
              <a:cs typeface="Arial" panose="020B0604020202020204" pitchFamily="34" charset="0"/>
            </a:rPr>
            <a:t>th</a:t>
          </a:r>
          <a:r>
            <a:rPr lang="en-US" altLang="en-US" sz="2800">
              <a:solidFill>
                <a:schemeClr val="bg1"/>
              </a:solidFill>
              <a:latin typeface="Arial" panose="020B0604020202020204" pitchFamily="34" charset="0"/>
              <a:ea typeface="MS PGothic" panose="020B0600070205080204" pitchFamily="34" charset="-128"/>
              <a:cs typeface="Arial" panose="020B0604020202020204" pitchFamily="34" charset="0"/>
            </a:rPr>
            <a:t>;</a:t>
          </a:r>
        </a:p>
      </dgm:t>
    </dgm:pt>
    <dgm:pt modelId="{9BBEB1D4-01C5-49C5-9354-DEEF655632EF}" type="parTrans" cxnId="{7A69C9F2-3132-4EB6-8FE7-A9397D7173A2}">
      <dgm:prSet/>
      <dgm:spPr/>
      <dgm:t>
        <a:bodyPr/>
        <a:lstStyle/>
        <a:p>
          <a:endParaRPr lang="en-US" sz="2800">
            <a:solidFill>
              <a:schemeClr val="bg1"/>
            </a:solidFill>
            <a:latin typeface="Arial" panose="020B0604020202020204" pitchFamily="34" charset="0"/>
            <a:cs typeface="Arial" panose="020B0604020202020204" pitchFamily="34" charset="0"/>
          </a:endParaRPr>
        </a:p>
      </dgm:t>
    </dgm:pt>
    <dgm:pt modelId="{82E916D4-BD1D-44E8-868C-2812CBAD68D5}" type="sibTrans" cxnId="{7A69C9F2-3132-4EB6-8FE7-A9397D7173A2}">
      <dgm:prSet custT="1"/>
      <dgm:spPr>
        <a:solidFill>
          <a:schemeClr val="tx1"/>
        </a:solidFill>
      </dgm:spPr>
      <dgm:t>
        <a:bodyPr/>
        <a:lstStyle/>
        <a:p>
          <a:endParaRPr lang="en-US" sz="2800">
            <a:solidFill>
              <a:schemeClr val="bg1"/>
            </a:solidFill>
            <a:latin typeface="Arial" panose="020B0604020202020204" pitchFamily="34" charset="0"/>
            <a:cs typeface="Arial" panose="020B0604020202020204" pitchFamily="34" charset="0"/>
          </a:endParaRPr>
        </a:p>
      </dgm:t>
    </dgm:pt>
    <dgm:pt modelId="{C551F050-8D99-4CBB-85BD-18070702AB3F}" type="pres">
      <dgm:prSet presAssocID="{36C4B43E-ED23-43E7-9572-8EA1F7B1F225}" presName="linearFlow" presStyleCnt="0">
        <dgm:presLayoutVars>
          <dgm:resizeHandles val="exact"/>
        </dgm:presLayoutVars>
      </dgm:prSet>
      <dgm:spPr/>
    </dgm:pt>
    <dgm:pt modelId="{2AC40153-1B9F-42D1-8335-93B22E513079}" type="pres">
      <dgm:prSet presAssocID="{F328EEE1-A1A3-4938-90D4-CB1F6A53F95D}" presName="node" presStyleLbl="node1" presStyleIdx="0" presStyleCnt="4" custScaleX="152645">
        <dgm:presLayoutVars>
          <dgm:bulletEnabled val="1"/>
        </dgm:presLayoutVars>
      </dgm:prSet>
      <dgm:spPr/>
    </dgm:pt>
    <dgm:pt modelId="{3D377A5F-3E74-4E4E-A4D5-36BE40FD4688}" type="pres">
      <dgm:prSet presAssocID="{9766BA22-8B4C-4455-B712-4B9D5A3A7719}" presName="sibTrans" presStyleLbl="sibTrans2D1" presStyleIdx="0" presStyleCnt="3"/>
      <dgm:spPr/>
    </dgm:pt>
    <dgm:pt modelId="{D5490DE7-99A9-4ED2-B24E-8185F08A85D2}" type="pres">
      <dgm:prSet presAssocID="{9766BA22-8B4C-4455-B712-4B9D5A3A7719}" presName="connectorText" presStyleLbl="sibTrans2D1" presStyleIdx="0" presStyleCnt="3"/>
      <dgm:spPr/>
    </dgm:pt>
    <dgm:pt modelId="{6BCA2803-B7C6-48DA-9535-E743AE302581}" type="pres">
      <dgm:prSet presAssocID="{81D2B064-52A5-4B78-A090-DB9AF300FDD8}" presName="node" presStyleLbl="node1" presStyleIdx="1" presStyleCnt="4" custScaleX="152645">
        <dgm:presLayoutVars>
          <dgm:bulletEnabled val="1"/>
        </dgm:presLayoutVars>
      </dgm:prSet>
      <dgm:spPr/>
    </dgm:pt>
    <dgm:pt modelId="{00037A01-39F1-40FB-AAFE-577FDA6D7CC2}" type="pres">
      <dgm:prSet presAssocID="{35F26D49-ADC3-4A96-9506-3FFBCEB60796}" presName="sibTrans" presStyleLbl="sibTrans2D1" presStyleIdx="1" presStyleCnt="3"/>
      <dgm:spPr/>
    </dgm:pt>
    <dgm:pt modelId="{7615D96E-8F73-45A2-B489-AA60F099945E}" type="pres">
      <dgm:prSet presAssocID="{35F26D49-ADC3-4A96-9506-3FFBCEB60796}" presName="connectorText" presStyleLbl="sibTrans2D1" presStyleIdx="1" presStyleCnt="3"/>
      <dgm:spPr/>
    </dgm:pt>
    <dgm:pt modelId="{D48FC7D3-E574-474D-9245-B51DC1709AA1}" type="pres">
      <dgm:prSet presAssocID="{1CD5C9FA-1D1E-4E64-A7D9-32466A882A4E}" presName="node" presStyleLbl="node1" presStyleIdx="2" presStyleCnt="4" custScaleX="152645" custScaleY="108315">
        <dgm:presLayoutVars>
          <dgm:bulletEnabled val="1"/>
        </dgm:presLayoutVars>
      </dgm:prSet>
      <dgm:spPr/>
    </dgm:pt>
    <dgm:pt modelId="{71D7FC02-06C8-492B-B31F-4D3E365DFF78}" type="pres">
      <dgm:prSet presAssocID="{82E916D4-BD1D-44E8-868C-2812CBAD68D5}" presName="sibTrans" presStyleLbl="sibTrans2D1" presStyleIdx="2" presStyleCnt="3"/>
      <dgm:spPr/>
    </dgm:pt>
    <dgm:pt modelId="{09B13DCB-520C-478D-85FB-CECAF06B33D3}" type="pres">
      <dgm:prSet presAssocID="{82E916D4-BD1D-44E8-868C-2812CBAD68D5}" presName="connectorText" presStyleLbl="sibTrans2D1" presStyleIdx="2" presStyleCnt="3"/>
      <dgm:spPr/>
    </dgm:pt>
    <dgm:pt modelId="{E4C48ADF-E6B3-4966-8374-EDAE4AE8CDFE}" type="pres">
      <dgm:prSet presAssocID="{53C2E454-CE99-486A-B095-57C4CA6E1617}" presName="node" presStyleLbl="node1" presStyleIdx="3" presStyleCnt="4" custScaleX="152645">
        <dgm:presLayoutVars>
          <dgm:bulletEnabled val="1"/>
        </dgm:presLayoutVars>
      </dgm:prSet>
      <dgm:spPr/>
    </dgm:pt>
  </dgm:ptLst>
  <dgm:cxnLst>
    <dgm:cxn modelId="{519C2B02-7622-4DC8-8906-B8CD83D7D80C}" type="presOf" srcId="{81D2B064-52A5-4B78-A090-DB9AF300FDD8}" destId="{6BCA2803-B7C6-48DA-9535-E743AE302581}" srcOrd="0" destOrd="0" presId="urn:microsoft.com/office/officeart/2005/8/layout/process2"/>
    <dgm:cxn modelId="{8B3C5C0E-6807-423C-8D68-8E2293F8FE4A}" type="presOf" srcId="{F328EEE1-A1A3-4938-90D4-CB1F6A53F95D}" destId="{2AC40153-1B9F-42D1-8335-93B22E513079}" srcOrd="0" destOrd="0" presId="urn:microsoft.com/office/officeart/2005/8/layout/process2"/>
    <dgm:cxn modelId="{FBC9D716-20F2-4F53-8E41-6E971F5BD0AA}" type="presOf" srcId="{82E916D4-BD1D-44E8-868C-2812CBAD68D5}" destId="{09B13DCB-520C-478D-85FB-CECAF06B33D3}" srcOrd="1" destOrd="0" presId="urn:microsoft.com/office/officeart/2005/8/layout/process2"/>
    <dgm:cxn modelId="{DF0CF65B-7C7B-4B56-97EB-F5DD3B83F652}" type="presOf" srcId="{36C4B43E-ED23-43E7-9572-8EA1F7B1F225}" destId="{C551F050-8D99-4CBB-85BD-18070702AB3F}" srcOrd="0" destOrd="0" presId="urn:microsoft.com/office/officeart/2005/8/layout/process2"/>
    <dgm:cxn modelId="{1F6DFB5B-EDDD-44FC-9854-2E96C1702BC5}" type="presOf" srcId="{1CD5C9FA-1D1E-4E64-A7D9-32466A882A4E}" destId="{D48FC7D3-E574-474D-9245-B51DC1709AA1}" srcOrd="0" destOrd="0" presId="urn:microsoft.com/office/officeart/2005/8/layout/process2"/>
    <dgm:cxn modelId="{220BF54E-7D89-4F13-A5C5-580C628243D5}" type="presOf" srcId="{35F26D49-ADC3-4A96-9506-3FFBCEB60796}" destId="{00037A01-39F1-40FB-AAFE-577FDA6D7CC2}" srcOrd="0" destOrd="0" presId="urn:microsoft.com/office/officeart/2005/8/layout/process2"/>
    <dgm:cxn modelId="{F9DBA358-7FB2-460F-89CB-EB4B7793CD7E}" type="presOf" srcId="{53C2E454-CE99-486A-B095-57C4CA6E1617}" destId="{E4C48ADF-E6B3-4966-8374-EDAE4AE8CDFE}" srcOrd="0" destOrd="0" presId="urn:microsoft.com/office/officeart/2005/8/layout/process2"/>
    <dgm:cxn modelId="{210ACB58-245E-46A4-9926-275D6E34DADE}" type="presOf" srcId="{9766BA22-8B4C-4455-B712-4B9D5A3A7719}" destId="{D5490DE7-99A9-4ED2-B24E-8185F08A85D2}" srcOrd="1" destOrd="0" presId="urn:microsoft.com/office/officeart/2005/8/layout/process2"/>
    <dgm:cxn modelId="{C2B22998-D381-4366-AC0D-AE61B7FBD38A}" srcId="{36C4B43E-ED23-43E7-9572-8EA1F7B1F225}" destId="{81D2B064-52A5-4B78-A090-DB9AF300FDD8}" srcOrd="1" destOrd="0" parTransId="{48BBC980-6313-4A2C-BDC9-B6E3340EE8DD}" sibTransId="{35F26D49-ADC3-4A96-9506-3FFBCEB60796}"/>
    <dgm:cxn modelId="{E3B4A99E-BE15-46F8-A2DF-110F98D7DB05}" type="presOf" srcId="{9766BA22-8B4C-4455-B712-4B9D5A3A7719}" destId="{3D377A5F-3E74-4E4E-A4D5-36BE40FD4688}" srcOrd="0" destOrd="0" presId="urn:microsoft.com/office/officeart/2005/8/layout/process2"/>
    <dgm:cxn modelId="{2630DAA2-A040-4CFE-B220-52E0FE49FCD7}" type="presOf" srcId="{35F26D49-ADC3-4A96-9506-3FFBCEB60796}" destId="{7615D96E-8F73-45A2-B489-AA60F099945E}" srcOrd="1" destOrd="0" presId="urn:microsoft.com/office/officeart/2005/8/layout/process2"/>
    <dgm:cxn modelId="{E72760C1-AB72-4709-AEC7-AD0D126B164B}" srcId="{36C4B43E-ED23-43E7-9572-8EA1F7B1F225}" destId="{53C2E454-CE99-486A-B095-57C4CA6E1617}" srcOrd="3" destOrd="0" parTransId="{91BD59EE-BA98-46F9-AB11-6F6A3C5AC354}" sibTransId="{EF134C3A-C8BB-41AB-A69A-801168375281}"/>
    <dgm:cxn modelId="{7A69C9F2-3132-4EB6-8FE7-A9397D7173A2}" srcId="{36C4B43E-ED23-43E7-9572-8EA1F7B1F225}" destId="{1CD5C9FA-1D1E-4E64-A7D9-32466A882A4E}" srcOrd="2" destOrd="0" parTransId="{9BBEB1D4-01C5-49C5-9354-DEEF655632EF}" sibTransId="{82E916D4-BD1D-44E8-868C-2812CBAD68D5}"/>
    <dgm:cxn modelId="{88A5E6FA-CF83-4C72-9882-6C9F85C8DEC3}" type="presOf" srcId="{82E916D4-BD1D-44E8-868C-2812CBAD68D5}" destId="{71D7FC02-06C8-492B-B31F-4D3E365DFF78}" srcOrd="0" destOrd="0" presId="urn:microsoft.com/office/officeart/2005/8/layout/process2"/>
    <dgm:cxn modelId="{33E167FC-8A25-4DE8-A838-8E0292E32175}" srcId="{36C4B43E-ED23-43E7-9572-8EA1F7B1F225}" destId="{F328EEE1-A1A3-4938-90D4-CB1F6A53F95D}" srcOrd="0" destOrd="0" parTransId="{8CFBA38E-7C35-4055-82BF-9BFE0A108FE6}" sibTransId="{9766BA22-8B4C-4455-B712-4B9D5A3A7719}"/>
    <dgm:cxn modelId="{35E9E998-CC06-47EF-A0F8-A5298D37043D}" type="presParOf" srcId="{C551F050-8D99-4CBB-85BD-18070702AB3F}" destId="{2AC40153-1B9F-42D1-8335-93B22E513079}" srcOrd="0" destOrd="0" presId="urn:microsoft.com/office/officeart/2005/8/layout/process2"/>
    <dgm:cxn modelId="{85232229-B942-4B24-8A49-833A670C024A}" type="presParOf" srcId="{C551F050-8D99-4CBB-85BD-18070702AB3F}" destId="{3D377A5F-3E74-4E4E-A4D5-36BE40FD4688}" srcOrd="1" destOrd="0" presId="urn:microsoft.com/office/officeart/2005/8/layout/process2"/>
    <dgm:cxn modelId="{5425AF91-7823-4D86-83EB-61F86FAF8771}" type="presParOf" srcId="{3D377A5F-3E74-4E4E-A4D5-36BE40FD4688}" destId="{D5490DE7-99A9-4ED2-B24E-8185F08A85D2}" srcOrd="0" destOrd="0" presId="urn:microsoft.com/office/officeart/2005/8/layout/process2"/>
    <dgm:cxn modelId="{E202A517-1CC3-4D6A-984F-5025344D33AD}" type="presParOf" srcId="{C551F050-8D99-4CBB-85BD-18070702AB3F}" destId="{6BCA2803-B7C6-48DA-9535-E743AE302581}" srcOrd="2" destOrd="0" presId="urn:microsoft.com/office/officeart/2005/8/layout/process2"/>
    <dgm:cxn modelId="{2DA0E784-AE7C-4716-8B64-18FFD6265D4E}" type="presParOf" srcId="{C551F050-8D99-4CBB-85BD-18070702AB3F}" destId="{00037A01-39F1-40FB-AAFE-577FDA6D7CC2}" srcOrd="3" destOrd="0" presId="urn:microsoft.com/office/officeart/2005/8/layout/process2"/>
    <dgm:cxn modelId="{1130A236-7EAC-402C-83EB-BBFD5B0E2A67}" type="presParOf" srcId="{00037A01-39F1-40FB-AAFE-577FDA6D7CC2}" destId="{7615D96E-8F73-45A2-B489-AA60F099945E}" srcOrd="0" destOrd="0" presId="urn:microsoft.com/office/officeart/2005/8/layout/process2"/>
    <dgm:cxn modelId="{6D174B47-8C30-42EF-BF8E-F620F5C29382}" type="presParOf" srcId="{C551F050-8D99-4CBB-85BD-18070702AB3F}" destId="{D48FC7D3-E574-474D-9245-B51DC1709AA1}" srcOrd="4" destOrd="0" presId="urn:microsoft.com/office/officeart/2005/8/layout/process2"/>
    <dgm:cxn modelId="{D83C1BD0-0CE6-4CAD-912E-CDA3E260F6CC}" type="presParOf" srcId="{C551F050-8D99-4CBB-85BD-18070702AB3F}" destId="{71D7FC02-06C8-492B-B31F-4D3E365DFF78}" srcOrd="5" destOrd="0" presId="urn:microsoft.com/office/officeart/2005/8/layout/process2"/>
    <dgm:cxn modelId="{3B69C1B7-0F74-4035-B406-8351406581B7}" type="presParOf" srcId="{71D7FC02-06C8-492B-B31F-4D3E365DFF78}" destId="{09B13DCB-520C-478D-85FB-CECAF06B33D3}" srcOrd="0" destOrd="0" presId="urn:microsoft.com/office/officeart/2005/8/layout/process2"/>
    <dgm:cxn modelId="{2849FBE7-319D-4E78-830F-F950C694C60A}" type="presParOf" srcId="{C551F050-8D99-4CBB-85BD-18070702AB3F}" destId="{E4C48ADF-E6B3-4966-8374-EDAE4AE8CDFE}" srcOrd="6"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068A30-1B73-47C5-9F14-C057A47A6185}">
      <dsp:nvSpPr>
        <dsp:cNvPr id="0" name=""/>
        <dsp:cNvSpPr/>
      </dsp:nvSpPr>
      <dsp:spPr bwMode="white">
        <a:xfrm>
          <a:off x="1928167" y="1255510"/>
          <a:ext cx="2120984" cy="505662"/>
        </a:xfrm>
        <a:custGeom>
          <a:avLst/>
          <a:gdLst/>
          <a:ahLst/>
          <a:cxnLst/>
          <a:rect l="0" t="0" r="0" b="0"/>
          <a:pathLst>
            <a:path w="3340" h="796">
              <a:moveTo>
                <a:pt x="3340" y="0"/>
              </a:moveTo>
              <a:lnTo>
                <a:pt x="3340" y="644"/>
              </a:lnTo>
              <a:lnTo>
                <a:pt x="0" y="644"/>
              </a:lnTo>
              <a:lnTo>
                <a:pt x="0" y="796"/>
              </a:lnTo>
            </a:path>
          </a:pathLst>
        </a:custGeom>
        <a:noFill/>
        <a:ln w="19050" cap="flat" cmpd="sng" algn="ctr">
          <a:solidFill>
            <a:srgbClr val="FFB014"/>
          </a:solidFill>
          <a:prstDash val="solid"/>
        </a:ln>
        <a:effectLst/>
      </dsp:spPr>
      <dsp:style>
        <a:lnRef idx="2">
          <a:schemeClr val="accent1">
            <a:shade val="60000"/>
          </a:schemeClr>
        </a:lnRef>
        <a:fillRef idx="0">
          <a:schemeClr val="accent1"/>
        </a:fillRef>
        <a:effectRef idx="0">
          <a:scrgbClr r="0" g="0" b="0"/>
        </a:effectRef>
        <a:fontRef idx="minor"/>
      </dsp:style>
    </dsp:sp>
    <dsp:sp modelId="{F1857ED5-E9D0-437C-85FE-DE8EAC5A8691}">
      <dsp:nvSpPr>
        <dsp:cNvPr id="0" name=""/>
        <dsp:cNvSpPr/>
      </dsp:nvSpPr>
      <dsp:spPr bwMode="white">
        <a:xfrm>
          <a:off x="867675" y="2863119"/>
          <a:ext cx="1060492" cy="505662"/>
        </a:xfrm>
        <a:custGeom>
          <a:avLst/>
          <a:gdLst/>
          <a:ahLst/>
          <a:cxnLst/>
          <a:rect l="0" t="0" r="0" b="0"/>
          <a:pathLst>
            <a:path w="1670" h="796">
              <a:moveTo>
                <a:pt x="1670" y="0"/>
              </a:moveTo>
              <a:lnTo>
                <a:pt x="1670" y="644"/>
              </a:lnTo>
              <a:lnTo>
                <a:pt x="0" y="644"/>
              </a:lnTo>
              <a:lnTo>
                <a:pt x="0" y="796"/>
              </a:lnTo>
            </a:path>
          </a:pathLst>
        </a:custGeom>
        <a:noFill/>
        <a:ln w="19050" cap="flat" cmpd="sng" algn="ctr">
          <a:solidFill>
            <a:srgbClr val="ED1C24"/>
          </a:solidFill>
          <a:prstDash val="solid"/>
        </a:ln>
        <a:effectLst/>
      </dsp:spPr>
      <dsp:style>
        <a:lnRef idx="2">
          <a:schemeClr val="accent1">
            <a:shade val="80000"/>
          </a:schemeClr>
        </a:lnRef>
        <a:fillRef idx="0">
          <a:schemeClr val="accent1"/>
        </a:fillRef>
        <a:effectRef idx="0">
          <a:scrgbClr r="0" g="0" b="0"/>
        </a:effectRef>
        <a:fontRef idx="minor"/>
      </dsp:style>
    </dsp:sp>
    <dsp:sp modelId="{7C549DB3-A2BB-4D6F-B505-DE4A67071D7F}">
      <dsp:nvSpPr>
        <dsp:cNvPr id="0" name=""/>
        <dsp:cNvSpPr/>
      </dsp:nvSpPr>
      <dsp:spPr bwMode="white">
        <a:xfrm>
          <a:off x="1928167" y="2863119"/>
          <a:ext cx="1060492" cy="505662"/>
        </a:xfrm>
        <a:custGeom>
          <a:avLst/>
          <a:gdLst/>
          <a:ahLst/>
          <a:cxnLst/>
          <a:rect l="0" t="0" r="0" b="0"/>
          <a:pathLst>
            <a:path w="1670" h="796">
              <a:moveTo>
                <a:pt x="0" y="0"/>
              </a:moveTo>
              <a:lnTo>
                <a:pt x="0" y="644"/>
              </a:lnTo>
              <a:lnTo>
                <a:pt x="1670" y="644"/>
              </a:lnTo>
              <a:lnTo>
                <a:pt x="1670" y="796"/>
              </a:lnTo>
            </a:path>
          </a:pathLst>
        </a:custGeom>
        <a:noFill/>
        <a:ln w="19050" cap="flat" cmpd="sng" algn="ctr">
          <a:solidFill>
            <a:srgbClr val="ED1C24"/>
          </a:solidFill>
          <a:prstDash val="solid"/>
        </a:ln>
        <a:effectLst/>
      </dsp:spPr>
      <dsp:style>
        <a:lnRef idx="2">
          <a:schemeClr val="accent1">
            <a:shade val="80000"/>
          </a:schemeClr>
        </a:lnRef>
        <a:fillRef idx="0">
          <a:schemeClr val="accent1"/>
        </a:fillRef>
        <a:effectRef idx="0">
          <a:scrgbClr r="0" g="0" b="0"/>
        </a:effectRef>
        <a:fontRef idx="minor"/>
      </dsp:style>
    </dsp:sp>
    <dsp:sp modelId="{5E780E2C-5979-4BB2-B317-EE65045B7E74}">
      <dsp:nvSpPr>
        <dsp:cNvPr id="0" name=""/>
        <dsp:cNvSpPr/>
      </dsp:nvSpPr>
      <dsp:spPr bwMode="white">
        <a:xfrm>
          <a:off x="4049151" y="1255510"/>
          <a:ext cx="2120984" cy="505662"/>
        </a:xfrm>
        <a:custGeom>
          <a:avLst/>
          <a:gdLst/>
          <a:ahLst/>
          <a:cxnLst/>
          <a:rect l="0" t="0" r="0" b="0"/>
          <a:pathLst>
            <a:path w="3340" h="796">
              <a:moveTo>
                <a:pt x="0" y="0"/>
              </a:moveTo>
              <a:lnTo>
                <a:pt x="0" y="644"/>
              </a:lnTo>
              <a:lnTo>
                <a:pt x="3340" y="644"/>
              </a:lnTo>
              <a:lnTo>
                <a:pt x="3340" y="796"/>
              </a:lnTo>
            </a:path>
          </a:pathLst>
        </a:custGeom>
        <a:noFill/>
        <a:ln w="19050" cap="flat" cmpd="sng" algn="ctr">
          <a:solidFill>
            <a:srgbClr val="FFB014"/>
          </a:solidFill>
          <a:prstDash val="solid"/>
        </a:ln>
        <a:effectLst/>
      </dsp:spPr>
      <dsp:style>
        <a:lnRef idx="2">
          <a:schemeClr val="accent1">
            <a:shade val="60000"/>
          </a:schemeClr>
        </a:lnRef>
        <a:fillRef idx="0">
          <a:schemeClr val="accent1"/>
        </a:fillRef>
        <a:effectRef idx="0">
          <a:scrgbClr r="0" g="0" b="0"/>
        </a:effectRef>
        <a:fontRef idx="minor"/>
      </dsp:style>
    </dsp:sp>
    <dsp:sp modelId="{56E85473-177E-4493-BEEE-BBD4E4CF5975}">
      <dsp:nvSpPr>
        <dsp:cNvPr id="0" name=""/>
        <dsp:cNvSpPr/>
      </dsp:nvSpPr>
      <dsp:spPr bwMode="white">
        <a:xfrm>
          <a:off x="5109642" y="2863119"/>
          <a:ext cx="1060492" cy="505662"/>
        </a:xfrm>
        <a:custGeom>
          <a:avLst/>
          <a:gdLst/>
          <a:ahLst/>
          <a:cxnLst/>
          <a:rect l="0" t="0" r="0" b="0"/>
          <a:pathLst>
            <a:path w="1670" h="796">
              <a:moveTo>
                <a:pt x="1670" y="0"/>
              </a:moveTo>
              <a:lnTo>
                <a:pt x="1670" y="644"/>
              </a:lnTo>
              <a:lnTo>
                <a:pt x="0" y="644"/>
              </a:lnTo>
              <a:lnTo>
                <a:pt x="0" y="796"/>
              </a:lnTo>
            </a:path>
          </a:pathLst>
        </a:custGeom>
        <a:noFill/>
        <a:ln w="19050" cap="flat" cmpd="sng" algn="ctr">
          <a:solidFill>
            <a:srgbClr val="0066B3"/>
          </a:solidFill>
          <a:prstDash val="solid"/>
        </a:ln>
        <a:effectLst/>
      </dsp:spPr>
      <dsp:style>
        <a:lnRef idx="2">
          <a:schemeClr val="accent1">
            <a:shade val="80000"/>
          </a:schemeClr>
        </a:lnRef>
        <a:fillRef idx="0">
          <a:schemeClr val="accent1"/>
        </a:fillRef>
        <a:effectRef idx="0">
          <a:scrgbClr r="0" g="0" b="0"/>
        </a:effectRef>
        <a:fontRef idx="minor"/>
      </dsp:style>
    </dsp:sp>
    <dsp:sp modelId="{4EAF2E5D-293B-4027-AC75-F9104F79D7AA}">
      <dsp:nvSpPr>
        <dsp:cNvPr id="0" name=""/>
        <dsp:cNvSpPr/>
      </dsp:nvSpPr>
      <dsp:spPr bwMode="white">
        <a:xfrm>
          <a:off x="6170134" y="2863119"/>
          <a:ext cx="1060492" cy="505662"/>
        </a:xfrm>
        <a:custGeom>
          <a:avLst/>
          <a:gdLst/>
          <a:ahLst/>
          <a:cxnLst/>
          <a:rect l="0" t="0" r="0" b="0"/>
          <a:pathLst>
            <a:path w="1670" h="796">
              <a:moveTo>
                <a:pt x="0" y="0"/>
              </a:moveTo>
              <a:lnTo>
                <a:pt x="0" y="644"/>
              </a:lnTo>
              <a:lnTo>
                <a:pt x="1670" y="644"/>
              </a:lnTo>
              <a:lnTo>
                <a:pt x="1670" y="796"/>
              </a:lnTo>
            </a:path>
          </a:pathLst>
        </a:custGeom>
        <a:noFill/>
        <a:ln w="19050" cap="flat" cmpd="sng" algn="ctr">
          <a:solidFill>
            <a:srgbClr val="0066B3"/>
          </a:solidFill>
          <a:prstDash val="solid"/>
        </a:ln>
        <a:effectLst/>
      </dsp:spPr>
      <dsp:style>
        <a:lnRef idx="2">
          <a:schemeClr val="accent1">
            <a:shade val="80000"/>
          </a:schemeClr>
        </a:lnRef>
        <a:fillRef idx="0">
          <a:schemeClr val="accent1"/>
        </a:fillRef>
        <a:effectRef idx="0">
          <a:scrgbClr r="0" g="0" b="0"/>
        </a:effectRef>
        <a:fontRef idx="minor"/>
      </dsp:style>
    </dsp:sp>
    <dsp:sp modelId="{5EF6B0F0-2BCE-44F1-8C5B-13B6D892A0A0}">
      <dsp:nvSpPr>
        <dsp:cNvPr id="0" name=""/>
        <dsp:cNvSpPr/>
      </dsp:nvSpPr>
      <dsp:spPr bwMode="white">
        <a:xfrm>
          <a:off x="3181476" y="153562"/>
          <a:ext cx="1735350" cy="1101947"/>
        </a:xfrm>
        <a:prstGeom prst="roundRect">
          <a:avLst>
            <a:gd name="adj" fmla="val 10000"/>
          </a:avLst>
        </a:prstGeom>
        <a:solidFill>
          <a:schemeClr val="lt1">
            <a:hueOff val="0"/>
            <a:satOff val="0"/>
            <a:lumOff val="0"/>
            <a:alphaOff val="0"/>
          </a:schemeClr>
        </a:solidFill>
        <a:ln w="19050" cap="flat" cmpd="sng" algn="ctr">
          <a:solidFill>
            <a:srgbClr val="FFB01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079D5DF0-BEA2-4AF4-8546-CEAB180F4A53}">
      <dsp:nvSpPr>
        <dsp:cNvPr id="0" name=""/>
        <dsp:cNvSpPr/>
      </dsp:nvSpPr>
      <dsp:spPr bwMode="white">
        <a:xfrm>
          <a:off x="3374292" y="336738"/>
          <a:ext cx="1735350" cy="1101947"/>
        </a:xfrm>
        <a:prstGeom prst="roundRect">
          <a:avLst>
            <a:gd name="adj" fmla="val 10000"/>
          </a:avLst>
        </a:prstGeom>
        <a:solidFill>
          <a:srgbClr val="FFB014">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CHỦ THỂ</a:t>
          </a:r>
        </a:p>
      </dsp:txBody>
      <dsp:txXfrm>
        <a:off x="3374292" y="336738"/>
        <a:ext cx="1735350" cy="1101947"/>
      </dsp:txXfrm>
    </dsp:sp>
    <dsp:sp modelId="{54B17F89-6704-4B22-85A2-0EE7909FC117}">
      <dsp:nvSpPr>
        <dsp:cNvPr id="0" name=""/>
        <dsp:cNvSpPr/>
      </dsp:nvSpPr>
      <dsp:spPr bwMode="white">
        <a:xfrm>
          <a:off x="1060492" y="1761171"/>
          <a:ext cx="1735350" cy="1101947"/>
        </a:xfrm>
        <a:prstGeom prst="roundRect">
          <a:avLst>
            <a:gd name="adj" fmla="val 10000"/>
          </a:avLst>
        </a:prstGeom>
        <a:solidFill>
          <a:schemeClr val="lt1">
            <a:hueOff val="0"/>
            <a:satOff val="0"/>
            <a:lumOff val="0"/>
            <a:alphaOff val="0"/>
          </a:schemeClr>
        </a:solidFill>
        <a:ln w="19050" cap="flat" cmpd="sng" algn="ctr">
          <a:solidFill>
            <a:srgbClr val="ED1C2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B83BF3C8-89A6-4EFF-A89F-3B1EF21E471B}">
      <dsp:nvSpPr>
        <dsp:cNvPr id="0" name=""/>
        <dsp:cNvSpPr/>
      </dsp:nvSpPr>
      <dsp:spPr bwMode="white">
        <a:xfrm>
          <a:off x="1253309" y="1944347"/>
          <a:ext cx="1735350" cy="1101947"/>
        </a:xfrm>
        <a:prstGeom prst="roundRect">
          <a:avLst>
            <a:gd name="adj" fmla="val 10000"/>
          </a:avLst>
        </a:prstGeom>
        <a:solidFill>
          <a:srgbClr val="ED1C24">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NGƯỜI LAO ĐỘNG</a:t>
          </a:r>
        </a:p>
      </dsp:txBody>
      <dsp:txXfrm>
        <a:off x="1253309" y="1944347"/>
        <a:ext cx="1735350" cy="1101947"/>
      </dsp:txXfrm>
    </dsp:sp>
    <dsp:sp modelId="{FC6E8F9B-0038-46F6-8596-36C64FC4C0FF}">
      <dsp:nvSpPr>
        <dsp:cNvPr id="0" name=""/>
        <dsp:cNvSpPr/>
      </dsp:nvSpPr>
      <dsp:spPr bwMode="white">
        <a:xfrm>
          <a:off x="0" y="3368781"/>
          <a:ext cx="1735350" cy="1101947"/>
        </a:xfrm>
        <a:prstGeom prst="roundRect">
          <a:avLst>
            <a:gd name="adj" fmla="val 10000"/>
          </a:avLst>
        </a:prstGeom>
        <a:solidFill>
          <a:schemeClr val="lt1">
            <a:hueOff val="0"/>
            <a:satOff val="0"/>
            <a:lumOff val="0"/>
            <a:alphaOff val="0"/>
          </a:schemeClr>
        </a:solidFill>
        <a:ln w="19050" cap="flat" cmpd="sng" algn="ctr">
          <a:solidFill>
            <a:srgbClr val="ED1C2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11CE1BC1-9EF3-4931-806B-D882C7F7D86F}">
      <dsp:nvSpPr>
        <dsp:cNvPr id="0" name=""/>
        <dsp:cNvSpPr/>
      </dsp:nvSpPr>
      <dsp:spPr bwMode="white">
        <a:xfrm>
          <a:off x="192817" y="3551956"/>
          <a:ext cx="1735350" cy="1101947"/>
        </a:xfrm>
        <a:prstGeom prst="roundRect">
          <a:avLst>
            <a:gd name="adj" fmla="val 10000"/>
          </a:avLst>
        </a:prstGeom>
        <a:solidFill>
          <a:srgbClr val="ED1C24">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Công dân Việt Nam</a:t>
          </a:r>
        </a:p>
        <a:p>
          <a:pPr marL="0" lvl="0" indent="0" algn="ctr" defTabSz="800100">
            <a:lnSpc>
              <a:spcPct val="90000"/>
            </a:lnSpc>
            <a:spcBef>
              <a:spcPct val="0"/>
            </a:spcBef>
            <a:spcAft>
              <a:spcPct val="35000"/>
            </a:spcAft>
            <a:buNone/>
          </a:pPr>
          <a:r>
            <a:rPr lang="en-US" sz="1800" i="1" kern="1200">
              <a:solidFill>
                <a:schemeClr val="bg1"/>
              </a:solidFill>
              <a:latin typeface="Arial" panose="020B0604020202020204" pitchFamily="34" charset="0"/>
              <a:cs typeface="Arial" panose="020B0604020202020204" pitchFamily="34" charset="0"/>
            </a:rPr>
            <a:t>(đủ 15t trở lên)</a:t>
          </a:r>
        </a:p>
      </dsp:txBody>
      <dsp:txXfrm>
        <a:off x="192817" y="3551956"/>
        <a:ext cx="1735350" cy="1101947"/>
      </dsp:txXfrm>
    </dsp:sp>
    <dsp:sp modelId="{C0CD82B9-B8A4-4C09-BED1-C8052C893F97}">
      <dsp:nvSpPr>
        <dsp:cNvPr id="0" name=""/>
        <dsp:cNvSpPr/>
      </dsp:nvSpPr>
      <dsp:spPr bwMode="white">
        <a:xfrm>
          <a:off x="2120984" y="3368781"/>
          <a:ext cx="1735350" cy="1101947"/>
        </a:xfrm>
        <a:prstGeom prst="roundRect">
          <a:avLst>
            <a:gd name="adj" fmla="val 10000"/>
          </a:avLst>
        </a:prstGeom>
        <a:solidFill>
          <a:schemeClr val="lt1">
            <a:hueOff val="0"/>
            <a:satOff val="0"/>
            <a:lumOff val="0"/>
            <a:alphaOff val="0"/>
          </a:schemeClr>
        </a:solidFill>
        <a:ln w="19050" cap="flat" cmpd="sng" algn="ctr">
          <a:solidFill>
            <a:srgbClr val="ED1C2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EB371B09-A6B6-4AAE-8391-B147C75ECA93}">
      <dsp:nvSpPr>
        <dsp:cNvPr id="0" name=""/>
        <dsp:cNvSpPr/>
      </dsp:nvSpPr>
      <dsp:spPr bwMode="white">
        <a:xfrm>
          <a:off x="2313800" y="3551956"/>
          <a:ext cx="1735350" cy="1101947"/>
        </a:xfrm>
        <a:prstGeom prst="roundRect">
          <a:avLst>
            <a:gd name="adj" fmla="val 10000"/>
          </a:avLst>
        </a:prstGeom>
        <a:solidFill>
          <a:srgbClr val="ED1C24">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Người nước ngoài</a:t>
          </a:r>
          <a:endParaRPr lang="en-US" sz="1800" b="1" i="1" kern="1200">
            <a:solidFill>
              <a:schemeClr val="bg1"/>
            </a:solidFill>
            <a:latin typeface="Arial" panose="020B0604020202020204" pitchFamily="34" charset="0"/>
            <a:cs typeface="Arial" panose="020B0604020202020204" pitchFamily="34" charset="0"/>
          </a:endParaRPr>
        </a:p>
        <a:p>
          <a:pPr marL="0" lvl="0" indent="0" algn="ctr" defTabSz="800100">
            <a:lnSpc>
              <a:spcPct val="90000"/>
            </a:lnSpc>
            <a:spcBef>
              <a:spcPct val="0"/>
            </a:spcBef>
            <a:spcAft>
              <a:spcPct val="35000"/>
            </a:spcAft>
            <a:buNone/>
          </a:pPr>
          <a:r>
            <a:rPr lang="en-US" sz="1600" i="1" kern="1200">
              <a:solidFill>
                <a:schemeClr val="bg1"/>
              </a:solidFill>
              <a:latin typeface="Arial" panose="020B0604020202020204" pitchFamily="34" charset="0"/>
              <a:cs typeface="Arial" panose="020B0604020202020204" pitchFamily="34" charset="0"/>
            </a:rPr>
            <a:t>(đủ 18t trở lên + visa lao động)</a:t>
          </a:r>
        </a:p>
      </dsp:txBody>
      <dsp:txXfrm>
        <a:off x="2313800" y="3551956"/>
        <a:ext cx="1735350" cy="1101947"/>
      </dsp:txXfrm>
    </dsp:sp>
    <dsp:sp modelId="{3F34DFC1-DF64-4E43-A869-59C6C54546EE}">
      <dsp:nvSpPr>
        <dsp:cNvPr id="0" name=""/>
        <dsp:cNvSpPr/>
      </dsp:nvSpPr>
      <dsp:spPr bwMode="white">
        <a:xfrm>
          <a:off x="5302459" y="1761171"/>
          <a:ext cx="1735350" cy="1101947"/>
        </a:xfrm>
        <a:prstGeom prst="roundRect">
          <a:avLst>
            <a:gd name="adj" fmla="val 10000"/>
          </a:avLst>
        </a:prstGeom>
        <a:solidFill>
          <a:schemeClr val="lt1">
            <a:hueOff val="0"/>
            <a:satOff val="0"/>
            <a:lumOff val="0"/>
            <a:alphaOff val="0"/>
          </a:schemeClr>
        </a:solidFill>
        <a:ln w="19050" cap="flat" cmpd="sng" algn="ctr">
          <a:solidFill>
            <a:srgbClr val="0066B3"/>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B3230B00-F918-4372-9A56-868253971AB1}">
      <dsp:nvSpPr>
        <dsp:cNvPr id="0" name=""/>
        <dsp:cNvSpPr/>
      </dsp:nvSpPr>
      <dsp:spPr bwMode="white">
        <a:xfrm>
          <a:off x="5495276" y="1944347"/>
          <a:ext cx="1735350" cy="1101947"/>
        </a:xfrm>
        <a:prstGeom prst="roundRect">
          <a:avLst>
            <a:gd name="adj" fmla="val 10000"/>
          </a:avLst>
        </a:prstGeom>
        <a:solidFill>
          <a:srgbClr val="0066B3">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NGƯỜI SỬ DỤNG LAO ĐỘNG</a:t>
          </a:r>
        </a:p>
      </dsp:txBody>
      <dsp:txXfrm>
        <a:off x="5495276" y="1944347"/>
        <a:ext cx="1735350" cy="1101947"/>
      </dsp:txXfrm>
    </dsp:sp>
    <dsp:sp modelId="{4B73A1E4-7455-4AE4-8747-C626BAFBFCFA}">
      <dsp:nvSpPr>
        <dsp:cNvPr id="0" name=""/>
        <dsp:cNvSpPr/>
      </dsp:nvSpPr>
      <dsp:spPr bwMode="white">
        <a:xfrm>
          <a:off x="4241967" y="3368781"/>
          <a:ext cx="1735350" cy="1101947"/>
        </a:xfrm>
        <a:prstGeom prst="roundRect">
          <a:avLst>
            <a:gd name="adj" fmla="val 10000"/>
          </a:avLst>
        </a:prstGeom>
        <a:solidFill>
          <a:schemeClr val="lt1">
            <a:hueOff val="0"/>
            <a:satOff val="0"/>
            <a:lumOff val="0"/>
            <a:alphaOff val="0"/>
          </a:schemeClr>
        </a:solidFill>
        <a:ln w="19050" cap="flat" cmpd="sng" algn="ctr">
          <a:solidFill>
            <a:srgbClr val="0066B3"/>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41E651A3-D084-44AE-944B-25A405809B53}">
      <dsp:nvSpPr>
        <dsp:cNvPr id="0" name=""/>
        <dsp:cNvSpPr/>
      </dsp:nvSpPr>
      <dsp:spPr bwMode="white">
        <a:xfrm>
          <a:off x="4434784" y="3551956"/>
          <a:ext cx="1735350" cy="1101947"/>
        </a:xfrm>
        <a:prstGeom prst="roundRect">
          <a:avLst>
            <a:gd name="adj" fmla="val 10000"/>
          </a:avLst>
        </a:prstGeom>
        <a:solidFill>
          <a:srgbClr val="0066B3">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Tổ chức</a:t>
          </a:r>
        </a:p>
      </dsp:txBody>
      <dsp:txXfrm>
        <a:off x="4434784" y="3551956"/>
        <a:ext cx="1735350" cy="1101947"/>
      </dsp:txXfrm>
    </dsp:sp>
    <dsp:sp modelId="{B2C7B852-0DD7-4B01-8F09-035E998589E9}">
      <dsp:nvSpPr>
        <dsp:cNvPr id="0" name=""/>
        <dsp:cNvSpPr/>
      </dsp:nvSpPr>
      <dsp:spPr bwMode="white">
        <a:xfrm>
          <a:off x="6362951" y="3368781"/>
          <a:ext cx="1735350" cy="1101947"/>
        </a:xfrm>
        <a:prstGeom prst="roundRect">
          <a:avLst>
            <a:gd name="adj" fmla="val 10000"/>
          </a:avLst>
        </a:prstGeom>
        <a:solidFill>
          <a:schemeClr val="lt1">
            <a:hueOff val="0"/>
            <a:satOff val="0"/>
            <a:lumOff val="0"/>
            <a:alphaOff val="0"/>
          </a:schemeClr>
        </a:solidFill>
        <a:ln w="19050" cap="flat" cmpd="sng" algn="ctr">
          <a:solidFill>
            <a:srgbClr val="0066B3"/>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C1BAA268-2414-4369-8227-217810D97B75}">
      <dsp:nvSpPr>
        <dsp:cNvPr id="0" name=""/>
        <dsp:cNvSpPr/>
      </dsp:nvSpPr>
      <dsp:spPr bwMode="white">
        <a:xfrm>
          <a:off x="6555768" y="3551956"/>
          <a:ext cx="1735350" cy="1101947"/>
        </a:xfrm>
        <a:prstGeom prst="roundRect">
          <a:avLst>
            <a:gd name="adj" fmla="val 10000"/>
          </a:avLst>
        </a:prstGeom>
        <a:solidFill>
          <a:srgbClr val="0066B3">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Cá nhân</a:t>
          </a:r>
        </a:p>
        <a:p>
          <a:pPr marL="0" lvl="0" indent="0" algn="ctr" defTabSz="800100">
            <a:lnSpc>
              <a:spcPct val="90000"/>
            </a:lnSpc>
            <a:spcBef>
              <a:spcPct val="0"/>
            </a:spcBef>
            <a:spcAft>
              <a:spcPct val="35000"/>
            </a:spcAft>
            <a:buNone/>
          </a:pPr>
          <a:r>
            <a:rPr lang="en-US" sz="1800" i="1" kern="1200">
              <a:solidFill>
                <a:schemeClr val="bg1"/>
              </a:solidFill>
              <a:latin typeface="Arial" panose="020B0604020202020204" pitchFamily="34" charset="0"/>
              <a:cs typeface="Arial" panose="020B0604020202020204" pitchFamily="34" charset="0"/>
            </a:rPr>
            <a:t>(đủ 18t trở lên)</a:t>
          </a:r>
        </a:p>
      </dsp:txBody>
      <dsp:txXfrm>
        <a:off x="6555768" y="3551956"/>
        <a:ext cx="1735350" cy="11019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068A30-1B73-47C5-9F14-C057A47A6185}">
      <dsp:nvSpPr>
        <dsp:cNvPr id="0" name=""/>
        <dsp:cNvSpPr/>
      </dsp:nvSpPr>
      <dsp:spPr bwMode="white">
        <a:xfrm>
          <a:off x="1854873" y="1179401"/>
          <a:ext cx="2288671" cy="494897"/>
        </a:xfrm>
        <a:custGeom>
          <a:avLst/>
          <a:gdLst/>
          <a:ahLst/>
          <a:cxnLst/>
          <a:rect l="0" t="0" r="0" b="0"/>
          <a:pathLst>
            <a:path w="3604" h="779">
              <a:moveTo>
                <a:pt x="3604" y="0"/>
              </a:moveTo>
              <a:lnTo>
                <a:pt x="3604" y="631"/>
              </a:lnTo>
              <a:lnTo>
                <a:pt x="0" y="631"/>
              </a:lnTo>
              <a:lnTo>
                <a:pt x="0" y="779"/>
              </a:lnTo>
            </a:path>
          </a:pathLst>
        </a:custGeom>
        <a:noFill/>
        <a:ln w="19050" cap="flat" cmpd="sng" algn="ctr">
          <a:solidFill>
            <a:srgbClr val="FFB014"/>
          </a:solidFill>
          <a:prstDash val="solid"/>
        </a:ln>
        <a:effectLst/>
      </dsp:spPr>
      <dsp:style>
        <a:lnRef idx="2">
          <a:schemeClr val="accent1">
            <a:shade val="60000"/>
          </a:schemeClr>
        </a:lnRef>
        <a:fillRef idx="0">
          <a:schemeClr val="accent1"/>
        </a:fillRef>
        <a:effectRef idx="0">
          <a:scrgbClr r="0" g="0" b="0"/>
        </a:effectRef>
        <a:fontRef idx="minor"/>
      </dsp:style>
    </dsp:sp>
    <dsp:sp modelId="{5E780E2C-5979-4BB2-B317-EE65045B7E74}">
      <dsp:nvSpPr>
        <dsp:cNvPr id="0" name=""/>
        <dsp:cNvSpPr/>
      </dsp:nvSpPr>
      <dsp:spPr bwMode="white">
        <a:xfrm>
          <a:off x="4143544" y="1179401"/>
          <a:ext cx="2043765" cy="494897"/>
        </a:xfrm>
        <a:custGeom>
          <a:avLst/>
          <a:gdLst/>
          <a:ahLst/>
          <a:cxnLst/>
          <a:rect l="0" t="0" r="0" b="0"/>
          <a:pathLst>
            <a:path w="3219" h="779">
              <a:moveTo>
                <a:pt x="0" y="0"/>
              </a:moveTo>
              <a:lnTo>
                <a:pt x="0" y="631"/>
              </a:lnTo>
              <a:lnTo>
                <a:pt x="3219" y="631"/>
              </a:lnTo>
              <a:lnTo>
                <a:pt x="3219" y="779"/>
              </a:lnTo>
            </a:path>
          </a:pathLst>
        </a:custGeom>
        <a:noFill/>
        <a:ln w="19050" cap="flat" cmpd="sng" algn="ctr">
          <a:solidFill>
            <a:srgbClr val="FFB014"/>
          </a:solidFill>
          <a:prstDash val="solid"/>
        </a:ln>
        <a:effectLst/>
      </dsp:spPr>
      <dsp:style>
        <a:lnRef idx="2">
          <a:schemeClr val="accent1">
            <a:shade val="60000"/>
          </a:schemeClr>
        </a:lnRef>
        <a:fillRef idx="0">
          <a:schemeClr val="accent1"/>
        </a:fillRef>
        <a:effectRef idx="0">
          <a:scrgbClr r="0" g="0" b="0"/>
        </a:effectRef>
        <a:fontRef idx="minor"/>
      </dsp:style>
    </dsp:sp>
    <dsp:sp modelId="{56E85473-177E-4493-BEEE-BBD4E4CF5975}">
      <dsp:nvSpPr>
        <dsp:cNvPr id="0" name=""/>
        <dsp:cNvSpPr/>
      </dsp:nvSpPr>
      <dsp:spPr bwMode="white">
        <a:xfrm>
          <a:off x="5148404" y="2753815"/>
          <a:ext cx="1038905" cy="494897"/>
        </a:xfrm>
        <a:custGeom>
          <a:avLst/>
          <a:gdLst/>
          <a:ahLst/>
          <a:cxnLst/>
          <a:rect l="0" t="0" r="0" b="0"/>
          <a:pathLst>
            <a:path w="1636" h="779">
              <a:moveTo>
                <a:pt x="1636" y="0"/>
              </a:moveTo>
              <a:lnTo>
                <a:pt x="1636" y="631"/>
              </a:lnTo>
              <a:lnTo>
                <a:pt x="0" y="631"/>
              </a:lnTo>
              <a:lnTo>
                <a:pt x="0" y="779"/>
              </a:lnTo>
            </a:path>
          </a:pathLst>
        </a:custGeom>
        <a:noFill/>
        <a:ln w="19050" cap="flat" cmpd="sng" algn="ctr">
          <a:solidFill>
            <a:srgbClr val="7F7F7F"/>
          </a:solidFill>
          <a:prstDash val="solid"/>
        </a:ln>
        <a:effectLst/>
      </dsp:spPr>
      <dsp:style>
        <a:lnRef idx="2">
          <a:schemeClr val="accent1">
            <a:shade val="80000"/>
          </a:schemeClr>
        </a:lnRef>
        <a:fillRef idx="0">
          <a:schemeClr val="accent1"/>
        </a:fillRef>
        <a:effectRef idx="0">
          <a:scrgbClr r="0" g="0" b="0"/>
        </a:effectRef>
        <a:fontRef idx="minor"/>
      </dsp:style>
    </dsp:sp>
    <dsp:sp modelId="{4EAF2E5D-293B-4027-AC75-F9104F79D7AA}">
      <dsp:nvSpPr>
        <dsp:cNvPr id="0" name=""/>
        <dsp:cNvSpPr/>
      </dsp:nvSpPr>
      <dsp:spPr bwMode="white">
        <a:xfrm>
          <a:off x="6187309" y="2753815"/>
          <a:ext cx="1038905" cy="494897"/>
        </a:xfrm>
        <a:custGeom>
          <a:avLst/>
          <a:gdLst/>
          <a:ahLst/>
          <a:cxnLst/>
          <a:rect l="0" t="0" r="0" b="0"/>
          <a:pathLst>
            <a:path w="1636" h="779">
              <a:moveTo>
                <a:pt x="0" y="0"/>
              </a:moveTo>
              <a:lnTo>
                <a:pt x="0" y="631"/>
              </a:lnTo>
              <a:lnTo>
                <a:pt x="1636" y="631"/>
              </a:lnTo>
              <a:lnTo>
                <a:pt x="1636" y="779"/>
              </a:lnTo>
            </a:path>
          </a:pathLst>
        </a:custGeom>
        <a:noFill/>
        <a:ln w="19050" cap="flat" cmpd="sng" algn="ctr">
          <a:solidFill>
            <a:srgbClr val="7F7F7F"/>
          </a:solidFill>
          <a:prstDash val="solid"/>
        </a:ln>
        <a:effectLst/>
      </dsp:spPr>
      <dsp:style>
        <a:lnRef idx="2">
          <a:schemeClr val="accent1">
            <a:shade val="80000"/>
          </a:schemeClr>
        </a:lnRef>
        <a:fillRef idx="0">
          <a:schemeClr val="accent1"/>
        </a:fillRef>
        <a:effectRef idx="0">
          <a:scrgbClr r="0" g="0" b="0"/>
        </a:effectRef>
        <a:fontRef idx="minor"/>
      </dsp:style>
    </dsp:sp>
    <dsp:sp modelId="{5EF6B0F0-2BCE-44F1-8C5B-13B6D892A0A0}">
      <dsp:nvSpPr>
        <dsp:cNvPr id="0" name=""/>
        <dsp:cNvSpPr/>
      </dsp:nvSpPr>
      <dsp:spPr bwMode="white">
        <a:xfrm>
          <a:off x="3293531" y="99885"/>
          <a:ext cx="1700026" cy="1079517"/>
        </a:xfrm>
        <a:prstGeom prst="roundRect">
          <a:avLst>
            <a:gd name="adj" fmla="val 10000"/>
          </a:avLst>
        </a:prstGeom>
        <a:solidFill>
          <a:schemeClr val="lt1">
            <a:hueOff val="0"/>
            <a:satOff val="0"/>
            <a:lumOff val="0"/>
            <a:alphaOff val="0"/>
          </a:schemeClr>
        </a:solidFill>
        <a:ln w="19050" cap="flat" cmpd="sng" algn="ctr">
          <a:solidFill>
            <a:srgbClr val="FFB01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079D5DF0-BEA2-4AF4-8546-CEAB180F4A53}">
      <dsp:nvSpPr>
        <dsp:cNvPr id="0" name=""/>
        <dsp:cNvSpPr/>
      </dsp:nvSpPr>
      <dsp:spPr bwMode="white">
        <a:xfrm>
          <a:off x="3482423" y="279332"/>
          <a:ext cx="1700026" cy="1079517"/>
        </a:xfrm>
        <a:prstGeom prst="roundRect">
          <a:avLst>
            <a:gd name="adj" fmla="val 10000"/>
          </a:avLst>
        </a:prstGeom>
        <a:solidFill>
          <a:srgbClr val="FFB014">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CHỦ THỂ</a:t>
          </a:r>
        </a:p>
      </dsp:txBody>
      <dsp:txXfrm>
        <a:off x="3482423" y="279332"/>
        <a:ext cx="1700026" cy="1079517"/>
      </dsp:txXfrm>
    </dsp:sp>
    <dsp:sp modelId="{54B17F89-6704-4B22-85A2-0EE7909FC117}">
      <dsp:nvSpPr>
        <dsp:cNvPr id="0" name=""/>
        <dsp:cNvSpPr/>
      </dsp:nvSpPr>
      <dsp:spPr bwMode="white">
        <a:xfrm>
          <a:off x="0" y="1674298"/>
          <a:ext cx="3709746" cy="1472871"/>
        </a:xfrm>
        <a:prstGeom prst="roundRect">
          <a:avLst>
            <a:gd name="adj" fmla="val 10000"/>
          </a:avLst>
        </a:prstGeom>
        <a:solidFill>
          <a:schemeClr val="lt1">
            <a:hueOff val="0"/>
            <a:satOff val="0"/>
            <a:lumOff val="0"/>
            <a:alphaOff val="0"/>
          </a:schemeClr>
        </a:solidFill>
        <a:ln w="19050" cap="flat" cmpd="sng" algn="ctr">
          <a:solidFill>
            <a:srgbClr val="0066B3"/>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B83BF3C8-89A6-4EFF-A89F-3B1EF21E471B}">
      <dsp:nvSpPr>
        <dsp:cNvPr id="0" name=""/>
        <dsp:cNvSpPr/>
      </dsp:nvSpPr>
      <dsp:spPr bwMode="white">
        <a:xfrm>
          <a:off x="188892" y="1853745"/>
          <a:ext cx="3709746" cy="1472871"/>
        </a:xfrm>
        <a:prstGeom prst="roundRect">
          <a:avLst>
            <a:gd name="adj" fmla="val 10000"/>
          </a:avLst>
        </a:prstGeom>
        <a:solidFill>
          <a:srgbClr val="0066B3">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 TẬP THỂ NGƯỜI LAO ĐỘNG</a:t>
          </a:r>
        </a:p>
        <a:p>
          <a:pPr marL="0" lvl="0" indent="0" algn="l"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-TỔ CHỨC ĐẠI DIỆN NLĐ</a:t>
          </a:r>
        </a:p>
        <a:p>
          <a:pPr marL="0" lvl="0" indent="0" algn="l"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 CÔNG ĐOÀN</a:t>
          </a:r>
        </a:p>
      </dsp:txBody>
      <dsp:txXfrm>
        <a:off x="188892" y="1853745"/>
        <a:ext cx="3709746" cy="1472871"/>
      </dsp:txXfrm>
    </dsp:sp>
    <dsp:sp modelId="{3F34DFC1-DF64-4E43-A869-59C6C54546EE}">
      <dsp:nvSpPr>
        <dsp:cNvPr id="0" name=""/>
        <dsp:cNvSpPr/>
      </dsp:nvSpPr>
      <dsp:spPr bwMode="white">
        <a:xfrm>
          <a:off x="4087530" y="1674298"/>
          <a:ext cx="4199558" cy="1079517"/>
        </a:xfrm>
        <a:prstGeom prst="roundRect">
          <a:avLst>
            <a:gd name="adj" fmla="val 10000"/>
          </a:avLst>
        </a:prstGeom>
        <a:solidFill>
          <a:schemeClr val="lt1">
            <a:hueOff val="0"/>
            <a:satOff val="0"/>
            <a:lumOff val="0"/>
            <a:alphaOff val="0"/>
          </a:schemeClr>
        </a:solidFill>
        <a:ln w="19050" cap="flat" cmpd="sng" algn="ctr">
          <a:solidFill>
            <a:srgbClr val="7F7F7F"/>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B3230B00-F918-4372-9A56-868253971AB1}">
      <dsp:nvSpPr>
        <dsp:cNvPr id="0" name=""/>
        <dsp:cNvSpPr/>
      </dsp:nvSpPr>
      <dsp:spPr bwMode="white">
        <a:xfrm>
          <a:off x="4276422" y="1853745"/>
          <a:ext cx="4199558" cy="1079517"/>
        </a:xfrm>
        <a:prstGeom prst="roundRect">
          <a:avLst>
            <a:gd name="adj" fmla="val 10000"/>
          </a:avLst>
        </a:prstGeom>
        <a:solidFill>
          <a:srgbClr val="7F7F7F">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 NGƯỜI SỬ DỤNG LAO ĐỘNG</a:t>
          </a:r>
        </a:p>
        <a:p>
          <a:pPr marL="0" lvl="0" indent="0" algn="l"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 TỔ CHỨC ĐẠI DIỆN NSDLĐ</a:t>
          </a:r>
        </a:p>
      </dsp:txBody>
      <dsp:txXfrm>
        <a:off x="4276422" y="1853745"/>
        <a:ext cx="4199558" cy="1079517"/>
      </dsp:txXfrm>
    </dsp:sp>
    <dsp:sp modelId="{4B73A1E4-7455-4AE4-8747-C626BAFBFCFA}">
      <dsp:nvSpPr>
        <dsp:cNvPr id="0" name=""/>
        <dsp:cNvSpPr/>
      </dsp:nvSpPr>
      <dsp:spPr bwMode="white">
        <a:xfrm>
          <a:off x="4298391" y="3248711"/>
          <a:ext cx="1700026" cy="1079517"/>
        </a:xfrm>
        <a:prstGeom prst="roundRect">
          <a:avLst>
            <a:gd name="adj" fmla="val 10000"/>
          </a:avLst>
        </a:prstGeom>
        <a:solidFill>
          <a:schemeClr val="lt1">
            <a:hueOff val="0"/>
            <a:satOff val="0"/>
            <a:lumOff val="0"/>
            <a:alphaOff val="0"/>
          </a:schemeClr>
        </a:solidFill>
        <a:ln w="19050" cap="flat" cmpd="sng" algn="ctr">
          <a:solidFill>
            <a:srgbClr val="7F7F7F"/>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41E651A3-D084-44AE-944B-25A405809B53}">
      <dsp:nvSpPr>
        <dsp:cNvPr id="0" name=""/>
        <dsp:cNvSpPr/>
      </dsp:nvSpPr>
      <dsp:spPr bwMode="white">
        <a:xfrm>
          <a:off x="4487283" y="3428159"/>
          <a:ext cx="1700026" cy="1079517"/>
        </a:xfrm>
        <a:prstGeom prst="roundRect">
          <a:avLst>
            <a:gd name="adj" fmla="val 10000"/>
          </a:avLst>
        </a:prstGeom>
        <a:solidFill>
          <a:srgbClr val="7F7F7F">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Tổ chức</a:t>
          </a:r>
        </a:p>
      </dsp:txBody>
      <dsp:txXfrm>
        <a:off x="4487283" y="3428159"/>
        <a:ext cx="1700026" cy="1079517"/>
      </dsp:txXfrm>
    </dsp:sp>
    <dsp:sp modelId="{B2C7B852-0DD7-4B01-8F09-035E998589E9}">
      <dsp:nvSpPr>
        <dsp:cNvPr id="0" name=""/>
        <dsp:cNvSpPr/>
      </dsp:nvSpPr>
      <dsp:spPr bwMode="white">
        <a:xfrm>
          <a:off x="6376201" y="3248711"/>
          <a:ext cx="1700026" cy="1079517"/>
        </a:xfrm>
        <a:prstGeom prst="roundRect">
          <a:avLst>
            <a:gd name="adj" fmla="val 10000"/>
          </a:avLst>
        </a:prstGeom>
        <a:solidFill>
          <a:schemeClr val="lt1">
            <a:hueOff val="0"/>
            <a:satOff val="0"/>
            <a:lumOff val="0"/>
            <a:alphaOff val="0"/>
          </a:schemeClr>
        </a:solidFill>
        <a:ln w="19050" cap="flat" cmpd="sng" algn="ctr">
          <a:solidFill>
            <a:srgbClr val="7F7F7F"/>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C1BAA268-2414-4369-8227-217810D97B75}">
      <dsp:nvSpPr>
        <dsp:cNvPr id="0" name=""/>
        <dsp:cNvSpPr/>
      </dsp:nvSpPr>
      <dsp:spPr bwMode="white">
        <a:xfrm>
          <a:off x="6565093" y="3428159"/>
          <a:ext cx="1700026" cy="1079517"/>
        </a:xfrm>
        <a:prstGeom prst="roundRect">
          <a:avLst>
            <a:gd name="adj" fmla="val 10000"/>
          </a:avLst>
        </a:prstGeom>
        <a:solidFill>
          <a:srgbClr val="7F7F7F">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Cá nhân</a:t>
          </a:r>
        </a:p>
        <a:p>
          <a:pPr marL="0" lvl="0" indent="0" algn="ctr" defTabSz="800100">
            <a:lnSpc>
              <a:spcPct val="90000"/>
            </a:lnSpc>
            <a:spcBef>
              <a:spcPct val="0"/>
            </a:spcBef>
            <a:spcAft>
              <a:spcPct val="35000"/>
            </a:spcAft>
            <a:buNone/>
          </a:pPr>
          <a:r>
            <a:rPr lang="en-US" sz="1800" i="1" kern="1200">
              <a:solidFill>
                <a:schemeClr val="bg1"/>
              </a:solidFill>
              <a:latin typeface="Arial" panose="020B0604020202020204" pitchFamily="34" charset="0"/>
              <a:cs typeface="Arial" panose="020B0604020202020204" pitchFamily="34" charset="0"/>
            </a:rPr>
            <a:t>(đủ 18t trở lên)</a:t>
          </a:r>
        </a:p>
      </dsp:txBody>
      <dsp:txXfrm>
        <a:off x="6565093" y="3428159"/>
        <a:ext cx="1700026" cy="107951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068A30-1B73-47C5-9F14-C057A47A6185}">
      <dsp:nvSpPr>
        <dsp:cNvPr id="0" name=""/>
        <dsp:cNvSpPr/>
      </dsp:nvSpPr>
      <dsp:spPr bwMode="white">
        <a:xfrm>
          <a:off x="2383470" y="1150610"/>
          <a:ext cx="1507656" cy="527258"/>
        </a:xfrm>
        <a:custGeom>
          <a:avLst/>
          <a:gdLst/>
          <a:ahLst/>
          <a:cxnLst/>
          <a:rect l="0" t="0" r="0" b="0"/>
          <a:pathLst>
            <a:path w="2374" h="830">
              <a:moveTo>
                <a:pt x="2374" y="0"/>
              </a:moveTo>
              <a:lnTo>
                <a:pt x="2374" y="672"/>
              </a:lnTo>
              <a:lnTo>
                <a:pt x="0" y="672"/>
              </a:lnTo>
              <a:lnTo>
                <a:pt x="0" y="830"/>
              </a:lnTo>
            </a:path>
          </a:pathLst>
        </a:custGeom>
        <a:noFill/>
        <a:ln w="19050" cap="flat" cmpd="sng" algn="ctr">
          <a:solidFill>
            <a:srgbClr val="FFB014"/>
          </a:solidFill>
          <a:prstDash val="solid"/>
        </a:ln>
        <a:effectLst/>
      </dsp:spPr>
      <dsp:style>
        <a:lnRef idx="2">
          <a:schemeClr val="accent1">
            <a:shade val="60000"/>
          </a:schemeClr>
        </a:lnRef>
        <a:fillRef idx="0">
          <a:schemeClr val="accent1"/>
        </a:fillRef>
        <a:effectRef idx="0">
          <a:scrgbClr r="0" g="0" b="0"/>
        </a:effectRef>
        <a:fontRef idx="minor"/>
      </dsp:style>
    </dsp:sp>
    <dsp:sp modelId="{5E780E2C-5979-4BB2-B317-EE65045B7E74}">
      <dsp:nvSpPr>
        <dsp:cNvPr id="0" name=""/>
        <dsp:cNvSpPr/>
      </dsp:nvSpPr>
      <dsp:spPr bwMode="white">
        <a:xfrm>
          <a:off x="3891127" y="1150610"/>
          <a:ext cx="1422974" cy="527258"/>
        </a:xfrm>
        <a:custGeom>
          <a:avLst/>
          <a:gdLst/>
          <a:ahLst/>
          <a:cxnLst/>
          <a:rect l="0" t="0" r="0" b="0"/>
          <a:pathLst>
            <a:path w="2241" h="830">
              <a:moveTo>
                <a:pt x="0" y="0"/>
              </a:moveTo>
              <a:lnTo>
                <a:pt x="0" y="672"/>
              </a:lnTo>
              <a:lnTo>
                <a:pt x="2241" y="672"/>
              </a:lnTo>
              <a:lnTo>
                <a:pt x="2241" y="830"/>
              </a:lnTo>
            </a:path>
          </a:pathLst>
        </a:custGeom>
        <a:noFill/>
        <a:ln w="19050" cap="flat" cmpd="sng" algn="ctr">
          <a:solidFill>
            <a:srgbClr val="FFB014"/>
          </a:solidFill>
          <a:prstDash val="solid"/>
        </a:ln>
        <a:effectLst/>
      </dsp:spPr>
      <dsp:style>
        <a:lnRef idx="2">
          <a:schemeClr val="accent1">
            <a:shade val="60000"/>
          </a:schemeClr>
        </a:lnRef>
        <a:fillRef idx="0">
          <a:schemeClr val="accent1"/>
        </a:fillRef>
        <a:effectRef idx="0">
          <a:scrgbClr r="0" g="0" b="0"/>
        </a:effectRef>
        <a:fontRef idx="minor"/>
      </dsp:style>
    </dsp:sp>
    <dsp:sp modelId="{56E85473-177E-4493-BEEE-BBD4E4CF5975}">
      <dsp:nvSpPr>
        <dsp:cNvPr id="0" name=""/>
        <dsp:cNvSpPr/>
      </dsp:nvSpPr>
      <dsp:spPr bwMode="white">
        <a:xfrm>
          <a:off x="4207261" y="2827975"/>
          <a:ext cx="1106840" cy="527258"/>
        </a:xfrm>
        <a:custGeom>
          <a:avLst/>
          <a:gdLst/>
          <a:ahLst/>
          <a:cxnLst/>
          <a:rect l="0" t="0" r="0" b="0"/>
          <a:pathLst>
            <a:path w="1743" h="830">
              <a:moveTo>
                <a:pt x="1743" y="0"/>
              </a:moveTo>
              <a:lnTo>
                <a:pt x="1743" y="672"/>
              </a:lnTo>
              <a:lnTo>
                <a:pt x="0" y="672"/>
              </a:lnTo>
              <a:lnTo>
                <a:pt x="0" y="830"/>
              </a:lnTo>
            </a:path>
          </a:pathLst>
        </a:custGeom>
        <a:noFill/>
        <a:ln w="19050" cap="flat" cmpd="sng" algn="ctr">
          <a:solidFill>
            <a:srgbClr val="ED1C24"/>
          </a:solidFill>
          <a:prstDash val="solid"/>
        </a:ln>
        <a:effectLst/>
      </dsp:spPr>
      <dsp:style>
        <a:lnRef idx="2">
          <a:schemeClr val="accent1">
            <a:shade val="80000"/>
          </a:schemeClr>
        </a:lnRef>
        <a:fillRef idx="0">
          <a:schemeClr val="accent1"/>
        </a:fillRef>
        <a:effectRef idx="0">
          <a:scrgbClr r="0" g="0" b="0"/>
        </a:effectRef>
        <a:fontRef idx="minor"/>
      </dsp:style>
    </dsp:sp>
    <dsp:sp modelId="{4EAF2E5D-293B-4027-AC75-F9104F79D7AA}">
      <dsp:nvSpPr>
        <dsp:cNvPr id="0" name=""/>
        <dsp:cNvSpPr/>
      </dsp:nvSpPr>
      <dsp:spPr bwMode="white">
        <a:xfrm>
          <a:off x="5314101" y="2827975"/>
          <a:ext cx="1106840" cy="527258"/>
        </a:xfrm>
        <a:custGeom>
          <a:avLst/>
          <a:gdLst/>
          <a:ahLst/>
          <a:cxnLst/>
          <a:rect l="0" t="0" r="0" b="0"/>
          <a:pathLst>
            <a:path w="1743" h="830">
              <a:moveTo>
                <a:pt x="0" y="0"/>
              </a:moveTo>
              <a:lnTo>
                <a:pt x="0" y="672"/>
              </a:lnTo>
              <a:lnTo>
                <a:pt x="1743" y="672"/>
              </a:lnTo>
              <a:lnTo>
                <a:pt x="1743" y="830"/>
              </a:lnTo>
            </a:path>
          </a:pathLst>
        </a:custGeom>
        <a:noFill/>
        <a:ln w="19050" cap="flat" cmpd="sng" algn="ctr">
          <a:solidFill>
            <a:srgbClr val="ED1C24"/>
          </a:solidFill>
          <a:prstDash val="solid"/>
        </a:ln>
        <a:effectLst/>
      </dsp:spPr>
      <dsp:style>
        <a:lnRef idx="2">
          <a:schemeClr val="accent1">
            <a:shade val="80000"/>
          </a:schemeClr>
        </a:lnRef>
        <a:fillRef idx="0">
          <a:schemeClr val="accent1"/>
        </a:fillRef>
        <a:effectRef idx="0">
          <a:scrgbClr r="0" g="0" b="0"/>
        </a:effectRef>
        <a:fontRef idx="minor"/>
      </dsp:style>
    </dsp:sp>
    <dsp:sp modelId="{5EF6B0F0-2BCE-44F1-8C5B-13B6D892A0A0}">
      <dsp:nvSpPr>
        <dsp:cNvPr id="0" name=""/>
        <dsp:cNvSpPr/>
      </dsp:nvSpPr>
      <dsp:spPr bwMode="white">
        <a:xfrm>
          <a:off x="2985531" y="503"/>
          <a:ext cx="1811192" cy="1150107"/>
        </a:xfrm>
        <a:prstGeom prst="roundRect">
          <a:avLst>
            <a:gd name="adj" fmla="val 10000"/>
          </a:avLst>
        </a:prstGeom>
        <a:solidFill>
          <a:schemeClr val="lt1">
            <a:hueOff val="0"/>
            <a:satOff val="0"/>
            <a:lumOff val="0"/>
            <a:alphaOff val="0"/>
          </a:schemeClr>
        </a:solidFill>
        <a:ln w="19050" cap="flat" cmpd="sng" algn="ctr">
          <a:solidFill>
            <a:srgbClr val="FFB01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079D5DF0-BEA2-4AF4-8546-CEAB180F4A53}">
      <dsp:nvSpPr>
        <dsp:cNvPr id="0" name=""/>
        <dsp:cNvSpPr/>
      </dsp:nvSpPr>
      <dsp:spPr bwMode="white">
        <a:xfrm>
          <a:off x="3186774" y="191685"/>
          <a:ext cx="1811192" cy="1150107"/>
        </a:xfrm>
        <a:prstGeom prst="roundRect">
          <a:avLst>
            <a:gd name="adj" fmla="val 10000"/>
          </a:avLst>
        </a:prstGeom>
        <a:solidFill>
          <a:srgbClr val="FFB014">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CHỦ THỂ</a:t>
          </a:r>
        </a:p>
      </dsp:txBody>
      <dsp:txXfrm>
        <a:off x="3186774" y="191685"/>
        <a:ext cx="1811192" cy="1150107"/>
      </dsp:txXfrm>
    </dsp:sp>
    <dsp:sp modelId="{54B17F89-6704-4B22-85A2-0EE7909FC117}">
      <dsp:nvSpPr>
        <dsp:cNvPr id="0" name=""/>
        <dsp:cNvSpPr/>
      </dsp:nvSpPr>
      <dsp:spPr bwMode="white">
        <a:xfrm>
          <a:off x="1161740" y="1677868"/>
          <a:ext cx="2443461" cy="1150107"/>
        </a:xfrm>
        <a:prstGeom prst="roundRect">
          <a:avLst>
            <a:gd name="adj" fmla="val 10000"/>
          </a:avLst>
        </a:prstGeom>
        <a:solidFill>
          <a:schemeClr val="lt1">
            <a:hueOff val="0"/>
            <a:satOff val="0"/>
            <a:lumOff val="0"/>
            <a:alphaOff val="0"/>
          </a:schemeClr>
        </a:solidFill>
        <a:ln w="19050" cap="flat" cmpd="sng" algn="ctr">
          <a:solidFill>
            <a:srgbClr val="00928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B83BF3C8-89A6-4EFF-A89F-3B1EF21E471B}">
      <dsp:nvSpPr>
        <dsp:cNvPr id="0" name=""/>
        <dsp:cNvSpPr/>
      </dsp:nvSpPr>
      <dsp:spPr bwMode="white">
        <a:xfrm>
          <a:off x="1362983" y="1869050"/>
          <a:ext cx="2443461" cy="1150107"/>
        </a:xfrm>
        <a:prstGeom prst="roundRect">
          <a:avLst>
            <a:gd name="adj" fmla="val 10000"/>
          </a:avLst>
        </a:prstGeom>
        <a:solidFill>
          <a:srgbClr val="009284">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CƠ QUAN NHÀ NƯỚC QUẢN LÝ VỀ LAO ĐỘNG</a:t>
          </a:r>
        </a:p>
      </dsp:txBody>
      <dsp:txXfrm>
        <a:off x="1362983" y="1869050"/>
        <a:ext cx="2443461" cy="1150107"/>
      </dsp:txXfrm>
    </dsp:sp>
    <dsp:sp modelId="{3F34DFC1-DF64-4E43-A869-59C6C54546EE}">
      <dsp:nvSpPr>
        <dsp:cNvPr id="0" name=""/>
        <dsp:cNvSpPr/>
      </dsp:nvSpPr>
      <dsp:spPr bwMode="white">
        <a:xfrm>
          <a:off x="4007688" y="1677868"/>
          <a:ext cx="2612826" cy="1150107"/>
        </a:xfrm>
        <a:prstGeom prst="roundRect">
          <a:avLst>
            <a:gd name="adj" fmla="val 10000"/>
          </a:avLst>
        </a:prstGeom>
        <a:solidFill>
          <a:schemeClr val="lt1">
            <a:hueOff val="0"/>
            <a:satOff val="0"/>
            <a:lumOff val="0"/>
            <a:alphaOff val="0"/>
          </a:schemeClr>
        </a:solidFill>
        <a:ln w="19050" cap="flat" cmpd="sng" algn="ctr">
          <a:solidFill>
            <a:srgbClr val="ED1C2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B3230B00-F918-4372-9A56-868253971AB1}">
      <dsp:nvSpPr>
        <dsp:cNvPr id="0" name=""/>
        <dsp:cNvSpPr/>
      </dsp:nvSpPr>
      <dsp:spPr bwMode="white">
        <a:xfrm>
          <a:off x="4208932" y="1869050"/>
          <a:ext cx="2612826" cy="1150107"/>
        </a:xfrm>
        <a:prstGeom prst="roundRect">
          <a:avLst>
            <a:gd name="adj" fmla="val 10000"/>
          </a:avLst>
        </a:prstGeom>
        <a:solidFill>
          <a:srgbClr val="ED1C24"/>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NGƯỜI SỬ DỤNG LAO ĐỘNG</a:t>
          </a:r>
        </a:p>
      </dsp:txBody>
      <dsp:txXfrm>
        <a:off x="4208932" y="1869050"/>
        <a:ext cx="2612826" cy="1150107"/>
      </dsp:txXfrm>
    </dsp:sp>
    <dsp:sp modelId="{4B73A1E4-7455-4AE4-8747-C626BAFBFCFA}">
      <dsp:nvSpPr>
        <dsp:cNvPr id="0" name=""/>
        <dsp:cNvSpPr/>
      </dsp:nvSpPr>
      <dsp:spPr bwMode="white">
        <a:xfrm>
          <a:off x="3301665" y="3355233"/>
          <a:ext cx="1811192" cy="1150107"/>
        </a:xfrm>
        <a:prstGeom prst="roundRect">
          <a:avLst>
            <a:gd name="adj" fmla="val 10000"/>
          </a:avLst>
        </a:prstGeom>
        <a:solidFill>
          <a:schemeClr val="lt1">
            <a:hueOff val="0"/>
            <a:satOff val="0"/>
            <a:lumOff val="0"/>
            <a:alphaOff val="0"/>
          </a:schemeClr>
        </a:solidFill>
        <a:ln w="19050" cap="flat" cmpd="sng" algn="ctr">
          <a:solidFill>
            <a:srgbClr val="ED1C2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41E651A3-D084-44AE-944B-25A405809B53}">
      <dsp:nvSpPr>
        <dsp:cNvPr id="0" name=""/>
        <dsp:cNvSpPr/>
      </dsp:nvSpPr>
      <dsp:spPr bwMode="white">
        <a:xfrm>
          <a:off x="3502909" y="3546415"/>
          <a:ext cx="1811192" cy="1150107"/>
        </a:xfrm>
        <a:prstGeom prst="roundRect">
          <a:avLst>
            <a:gd name="adj" fmla="val 10000"/>
          </a:avLst>
        </a:prstGeom>
        <a:solidFill>
          <a:srgbClr val="ED1C24"/>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Tổ chức</a:t>
          </a:r>
        </a:p>
      </dsp:txBody>
      <dsp:txXfrm>
        <a:off x="3502909" y="3546415"/>
        <a:ext cx="1811192" cy="1150107"/>
      </dsp:txXfrm>
    </dsp:sp>
    <dsp:sp modelId="{B2C7B852-0DD7-4B01-8F09-035E998589E9}">
      <dsp:nvSpPr>
        <dsp:cNvPr id="0" name=""/>
        <dsp:cNvSpPr/>
      </dsp:nvSpPr>
      <dsp:spPr bwMode="white">
        <a:xfrm>
          <a:off x="5515345" y="3355233"/>
          <a:ext cx="1811192" cy="1150107"/>
        </a:xfrm>
        <a:prstGeom prst="roundRect">
          <a:avLst>
            <a:gd name="adj" fmla="val 10000"/>
          </a:avLst>
        </a:prstGeom>
        <a:solidFill>
          <a:schemeClr val="lt1">
            <a:hueOff val="0"/>
            <a:satOff val="0"/>
            <a:lumOff val="0"/>
            <a:alphaOff val="0"/>
          </a:schemeClr>
        </a:solidFill>
        <a:ln w="19050" cap="flat" cmpd="sng" algn="ctr">
          <a:solidFill>
            <a:srgbClr val="ED1C2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C1BAA268-2414-4369-8227-217810D97B75}">
      <dsp:nvSpPr>
        <dsp:cNvPr id="0" name=""/>
        <dsp:cNvSpPr/>
      </dsp:nvSpPr>
      <dsp:spPr bwMode="white">
        <a:xfrm>
          <a:off x="5716588" y="3546415"/>
          <a:ext cx="1811192" cy="1150107"/>
        </a:xfrm>
        <a:prstGeom prst="roundRect">
          <a:avLst>
            <a:gd name="adj" fmla="val 10000"/>
          </a:avLst>
        </a:prstGeom>
        <a:solidFill>
          <a:srgbClr val="ED1C24"/>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latin typeface="Arial" panose="020B0604020202020204" pitchFamily="34" charset="0"/>
              <a:cs typeface="Arial" panose="020B0604020202020204" pitchFamily="34" charset="0"/>
            </a:rPr>
            <a:t>Cá nhân</a:t>
          </a:r>
        </a:p>
        <a:p>
          <a:pPr marL="0" lvl="0" indent="0" algn="ctr" defTabSz="800100">
            <a:lnSpc>
              <a:spcPct val="90000"/>
            </a:lnSpc>
            <a:spcBef>
              <a:spcPct val="0"/>
            </a:spcBef>
            <a:spcAft>
              <a:spcPct val="35000"/>
            </a:spcAft>
            <a:buNone/>
          </a:pPr>
          <a:r>
            <a:rPr lang="en-US" sz="1800" i="1" kern="1200">
              <a:solidFill>
                <a:schemeClr val="bg1"/>
              </a:solidFill>
              <a:latin typeface="Arial" panose="020B0604020202020204" pitchFamily="34" charset="0"/>
              <a:cs typeface="Arial" panose="020B0604020202020204" pitchFamily="34" charset="0"/>
            </a:rPr>
            <a:t>(đủ 18t trở lên)</a:t>
          </a:r>
        </a:p>
      </dsp:txBody>
      <dsp:txXfrm>
        <a:off x="5716588" y="3546415"/>
        <a:ext cx="1811192" cy="11501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068A30-1B73-47C5-9F14-C057A47A6185}">
      <dsp:nvSpPr>
        <dsp:cNvPr id="0" name=""/>
        <dsp:cNvSpPr/>
      </dsp:nvSpPr>
      <dsp:spPr bwMode="white">
        <a:xfrm>
          <a:off x="2415593" y="1470734"/>
          <a:ext cx="1800494" cy="673604"/>
        </a:xfrm>
        <a:custGeom>
          <a:avLst/>
          <a:gdLst/>
          <a:ahLst/>
          <a:cxnLst/>
          <a:rect l="0" t="0" r="0" b="0"/>
          <a:pathLst>
            <a:path w="2835" h="1061">
              <a:moveTo>
                <a:pt x="2835" y="0"/>
              </a:moveTo>
              <a:lnTo>
                <a:pt x="2835" y="815"/>
              </a:lnTo>
              <a:lnTo>
                <a:pt x="0" y="815"/>
              </a:lnTo>
              <a:lnTo>
                <a:pt x="0" y="1061"/>
              </a:lnTo>
            </a:path>
          </a:pathLst>
        </a:custGeom>
        <a:noFill/>
        <a:ln w="19050" cap="flat" cmpd="sng" algn="ctr">
          <a:solidFill>
            <a:srgbClr val="FFB014"/>
          </a:solidFill>
          <a:prstDash val="solid"/>
        </a:ln>
        <a:effectLst/>
      </dsp:spPr>
      <dsp:style>
        <a:lnRef idx="2">
          <a:schemeClr val="accent1">
            <a:shade val="60000"/>
          </a:schemeClr>
        </a:lnRef>
        <a:fillRef idx="0">
          <a:schemeClr val="accent1"/>
        </a:fillRef>
        <a:effectRef idx="0">
          <a:scrgbClr r="0" g="0" b="0"/>
        </a:effectRef>
        <a:fontRef idx="minor"/>
      </dsp:style>
    </dsp:sp>
    <dsp:sp modelId="{5E780E2C-5979-4BB2-B317-EE65045B7E74}">
      <dsp:nvSpPr>
        <dsp:cNvPr id="0" name=""/>
        <dsp:cNvSpPr/>
      </dsp:nvSpPr>
      <dsp:spPr bwMode="white">
        <a:xfrm>
          <a:off x="4216087" y="1470734"/>
          <a:ext cx="1819672" cy="673604"/>
        </a:xfrm>
        <a:custGeom>
          <a:avLst/>
          <a:gdLst/>
          <a:ahLst/>
          <a:cxnLst/>
          <a:rect l="0" t="0" r="0" b="0"/>
          <a:pathLst>
            <a:path w="2866" h="1061">
              <a:moveTo>
                <a:pt x="0" y="0"/>
              </a:moveTo>
              <a:lnTo>
                <a:pt x="0" y="815"/>
              </a:lnTo>
              <a:lnTo>
                <a:pt x="2866" y="815"/>
              </a:lnTo>
              <a:lnTo>
                <a:pt x="2866" y="1061"/>
              </a:lnTo>
            </a:path>
          </a:pathLst>
        </a:custGeom>
        <a:noFill/>
        <a:ln w="19050" cap="flat" cmpd="sng" algn="ctr">
          <a:solidFill>
            <a:srgbClr val="FFB014"/>
          </a:solidFill>
          <a:prstDash val="solid"/>
        </a:ln>
        <a:effectLst/>
      </dsp:spPr>
      <dsp:style>
        <a:lnRef idx="2">
          <a:schemeClr val="accent1">
            <a:shade val="60000"/>
          </a:schemeClr>
        </a:lnRef>
        <a:fillRef idx="0">
          <a:schemeClr val="accent1"/>
        </a:fillRef>
        <a:effectRef idx="0">
          <a:scrgbClr r="0" g="0" b="0"/>
        </a:effectRef>
        <a:fontRef idx="minor"/>
      </dsp:style>
    </dsp:sp>
    <dsp:sp modelId="{5EF6B0F0-2BCE-44F1-8C5B-13B6D892A0A0}">
      <dsp:nvSpPr>
        <dsp:cNvPr id="0" name=""/>
        <dsp:cNvSpPr/>
      </dsp:nvSpPr>
      <dsp:spPr bwMode="white">
        <a:xfrm>
          <a:off x="2784726" y="0"/>
          <a:ext cx="2862721" cy="1470734"/>
        </a:xfrm>
        <a:prstGeom prst="roundRect">
          <a:avLst>
            <a:gd name="adj" fmla="val 10000"/>
          </a:avLst>
        </a:prstGeom>
        <a:solidFill>
          <a:schemeClr val="lt1">
            <a:hueOff val="0"/>
            <a:satOff val="0"/>
            <a:lumOff val="0"/>
            <a:alphaOff val="0"/>
          </a:schemeClr>
        </a:solidFill>
        <a:ln w="19050" cap="flat" cmpd="sng" algn="ctr">
          <a:solidFill>
            <a:srgbClr val="FFB01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079D5DF0-BEA2-4AF4-8546-CEAB180F4A53}">
      <dsp:nvSpPr>
        <dsp:cNvPr id="0" name=""/>
        <dsp:cNvSpPr/>
      </dsp:nvSpPr>
      <dsp:spPr bwMode="white">
        <a:xfrm>
          <a:off x="3042073" y="244479"/>
          <a:ext cx="2862721" cy="1470734"/>
        </a:xfrm>
        <a:prstGeom prst="roundRect">
          <a:avLst>
            <a:gd name="adj" fmla="val 10000"/>
          </a:avLst>
        </a:prstGeom>
        <a:solidFill>
          <a:srgbClr val="FFB014">
            <a:alpha val="90000"/>
          </a:srgbClr>
        </a:solidFill>
        <a:ln w="19050" cap="flat" cmpd="sng" algn="ctr">
          <a:solidFill>
            <a:srgbClr val="FFB014"/>
          </a:solid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b="1" kern="1200">
              <a:solidFill>
                <a:schemeClr val="bg1"/>
              </a:solidFill>
            </a:rPr>
            <a:t>CHỦ THỂ</a:t>
          </a:r>
        </a:p>
      </dsp:txBody>
      <dsp:txXfrm>
        <a:off x="3042073" y="244479"/>
        <a:ext cx="2862721" cy="1470734"/>
      </dsp:txXfrm>
    </dsp:sp>
    <dsp:sp modelId="{54B17F89-6704-4B22-85A2-0EE7909FC117}">
      <dsp:nvSpPr>
        <dsp:cNvPr id="0" name=""/>
        <dsp:cNvSpPr/>
      </dsp:nvSpPr>
      <dsp:spPr bwMode="white">
        <a:xfrm>
          <a:off x="853267" y="2144339"/>
          <a:ext cx="3124651" cy="1470734"/>
        </a:xfrm>
        <a:prstGeom prst="roundRect">
          <a:avLst>
            <a:gd name="adj" fmla="val 10000"/>
          </a:avLst>
        </a:prstGeom>
        <a:solidFill>
          <a:schemeClr val="lt1">
            <a:hueOff val="0"/>
            <a:satOff val="0"/>
            <a:lumOff val="0"/>
            <a:alphaOff val="0"/>
          </a:schemeClr>
        </a:solidFill>
        <a:ln w="19050" cap="flat" cmpd="sng" algn="ctr">
          <a:solidFill>
            <a:srgbClr val="009284"/>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B83BF3C8-89A6-4EFF-A89F-3B1EF21E471B}">
      <dsp:nvSpPr>
        <dsp:cNvPr id="0" name=""/>
        <dsp:cNvSpPr/>
      </dsp:nvSpPr>
      <dsp:spPr bwMode="white">
        <a:xfrm>
          <a:off x="1110614" y="2388818"/>
          <a:ext cx="3124651" cy="1470734"/>
        </a:xfrm>
        <a:prstGeom prst="roundRect">
          <a:avLst>
            <a:gd name="adj" fmla="val 10000"/>
          </a:avLst>
        </a:prstGeom>
        <a:solidFill>
          <a:srgbClr val="009284">
            <a:alpha val="90000"/>
          </a:srgbClr>
        </a:solidFill>
        <a:ln w="19050" cap="flat" cmpd="sng" algn="ctr">
          <a:solidFill>
            <a:srgbClr val="009284"/>
          </a:solid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b="1" kern="1200">
              <a:solidFill>
                <a:schemeClr val="bg1"/>
              </a:solidFill>
            </a:rPr>
            <a:t>NGƯỜI LAO ĐỘNG</a:t>
          </a:r>
        </a:p>
      </dsp:txBody>
      <dsp:txXfrm>
        <a:off x="1110614" y="2388818"/>
        <a:ext cx="3124651" cy="1470734"/>
      </dsp:txXfrm>
    </dsp:sp>
    <dsp:sp modelId="{3F34DFC1-DF64-4E43-A869-59C6C54546EE}">
      <dsp:nvSpPr>
        <dsp:cNvPr id="0" name=""/>
        <dsp:cNvSpPr/>
      </dsp:nvSpPr>
      <dsp:spPr bwMode="white">
        <a:xfrm>
          <a:off x="4492611" y="2144339"/>
          <a:ext cx="3086296" cy="1470734"/>
        </a:xfrm>
        <a:prstGeom prst="roundRect">
          <a:avLst>
            <a:gd name="adj" fmla="val 10000"/>
          </a:avLst>
        </a:prstGeom>
        <a:solidFill>
          <a:schemeClr val="lt1">
            <a:hueOff val="0"/>
            <a:satOff val="0"/>
            <a:lumOff val="0"/>
            <a:alphaOff val="0"/>
          </a:schemeClr>
        </a:solidFill>
        <a:ln w="19050" cap="flat" cmpd="sng" algn="ctr">
          <a:solidFill>
            <a:srgbClr val="7F7F7F"/>
          </a:solidFill>
          <a:prstDash val="solid"/>
        </a:ln>
        <a:effectLst/>
      </dsp:spPr>
      <dsp:style>
        <a:lnRef idx="2">
          <a:schemeClr val="accent1">
            <a:shade val="80000"/>
          </a:schemeClr>
        </a:lnRef>
        <a:fillRef idx="1">
          <a:schemeClr val="lt1"/>
        </a:fillRef>
        <a:effectRef idx="0">
          <a:scrgbClr r="0" g="0" b="0"/>
        </a:effectRef>
        <a:fontRef idx="minor">
          <a:schemeClr val="lt1"/>
        </a:fontRef>
      </dsp:style>
    </dsp:sp>
    <dsp:sp modelId="{B3230B00-F918-4372-9A56-868253971AB1}">
      <dsp:nvSpPr>
        <dsp:cNvPr id="0" name=""/>
        <dsp:cNvSpPr/>
      </dsp:nvSpPr>
      <dsp:spPr bwMode="white">
        <a:xfrm>
          <a:off x="4749957" y="2388818"/>
          <a:ext cx="3086296" cy="1470734"/>
        </a:xfrm>
        <a:prstGeom prst="roundRect">
          <a:avLst>
            <a:gd name="adj" fmla="val 10000"/>
          </a:avLst>
        </a:prstGeom>
        <a:solidFill>
          <a:srgbClr val="7F7F7F">
            <a:alpha val="90000"/>
          </a:srgbClr>
        </a:solidFill>
        <a:ln w="19050" cap="flat" cmpd="sng" algn="ctr">
          <a:noFill/>
          <a:prstDash val="solid"/>
        </a:ln>
        <a:effectLst/>
      </dsp:spPr>
      <dsp:style>
        <a:lnRef idx="2">
          <a:schemeClr val="accent1"/>
        </a:lnRef>
        <a:fillRef idx="1">
          <a:schemeClr val="accent1">
            <a:alpha val="90000"/>
            <a:tint val="40000"/>
          </a:schemeClr>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b="1" kern="1200">
              <a:solidFill>
                <a:schemeClr val="bg1"/>
              </a:solidFill>
            </a:rPr>
            <a:t>NGƯỜI LAO ĐỘNG</a:t>
          </a:r>
        </a:p>
      </dsp:txBody>
      <dsp:txXfrm>
        <a:off x="4749957" y="2388818"/>
        <a:ext cx="3086296" cy="147073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42A110-77FB-4430-9EB0-DAE57D8E5E13}">
      <dsp:nvSpPr>
        <dsp:cNvPr id="0" name=""/>
        <dsp:cNvSpPr/>
      </dsp:nvSpPr>
      <dsp:spPr bwMode="white">
        <a:xfrm>
          <a:off x="707" y="793774"/>
          <a:ext cx="2437905" cy="1820610"/>
        </a:xfrm>
        <a:prstGeom prst="round2SameRect">
          <a:avLst>
            <a:gd name="adj1" fmla="val 8000"/>
            <a:gd name="adj2" fmla="val 0"/>
          </a:avLst>
        </a:prstGeom>
        <a:solidFill>
          <a:schemeClr val="lt1">
            <a:alpha val="90000"/>
            <a:hueOff val="0"/>
            <a:satOff val="0"/>
            <a:lumOff val="0"/>
            <a:alphaOff val="0"/>
          </a:schemeClr>
        </a:solidFill>
        <a:ln w="19050" cap="flat" cmpd="sng" algn="ctr">
          <a:solidFill>
            <a:srgbClr val="FFB014"/>
          </a:solidFill>
          <a:prstDash val="solid"/>
        </a:ln>
        <a:effectLst/>
      </dsp:spPr>
      <dsp:style>
        <a:lnRef idx="2">
          <a:schemeClr val="accent1"/>
        </a:lnRef>
        <a:fillRef idx="1">
          <a:schemeClr val="lt1">
            <a:alpha val="90000"/>
          </a:schemeClr>
        </a:fillRef>
        <a:effectRef idx="0">
          <a:scrgbClr r="0" g="0" b="0"/>
        </a:effectRef>
        <a:fontRef idx="minor"/>
      </dsp:style>
      <dsp:txBody>
        <a:bodyPr spcFirstLastPara="0" vert="horz" wrap="square" lIns="35560" tIns="106680" rIns="35560" bIns="35560" numCol="1" spcCol="1270" anchor="t" anchorCtr="0">
          <a:noAutofit/>
        </a:bodyPr>
        <a:lstStyle/>
        <a:p>
          <a:pPr marL="285750" lvl="1" indent="-285750" algn="ctr" defTabSz="1244600">
            <a:lnSpc>
              <a:spcPct val="90000"/>
            </a:lnSpc>
            <a:spcBef>
              <a:spcPct val="0"/>
            </a:spcBef>
            <a:spcAft>
              <a:spcPct val="15000"/>
            </a:spcAft>
            <a:buChar char="•"/>
          </a:pPr>
          <a:r>
            <a:rPr lang="en-US" sz="2800" kern="1200" dirty="0" err="1">
              <a:solidFill>
                <a:schemeClr val="dk1"/>
              </a:solidFill>
              <a:latin typeface="Arial" panose="020B0604020202020204" pitchFamily="34" charset="0"/>
              <a:cs typeface="Arial" panose="020B0604020202020204" pitchFamily="34" charset="0"/>
            </a:rPr>
            <a:t>Không</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xác</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định</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thời</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hạn</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thời</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điểm</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chấm</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dứt</a:t>
          </a:r>
          <a:r>
            <a:rPr lang="en-US" sz="2800" kern="1200" dirty="0">
              <a:solidFill>
                <a:schemeClr val="dk1"/>
              </a:solidFill>
              <a:latin typeface="Arial" panose="020B0604020202020204" pitchFamily="34" charset="0"/>
              <a:cs typeface="Arial" panose="020B0604020202020204" pitchFamily="34" charset="0"/>
            </a:rPr>
            <a:t> HĐ</a:t>
          </a:r>
        </a:p>
      </dsp:txBody>
      <dsp:txXfrm>
        <a:off x="707" y="793774"/>
        <a:ext cx="2437905" cy="1820610"/>
      </dsp:txXfrm>
    </dsp:sp>
    <dsp:sp modelId="{18C4B88F-605C-4433-BAA6-C51A9BBD39BF}">
      <dsp:nvSpPr>
        <dsp:cNvPr id="0" name=""/>
        <dsp:cNvSpPr/>
      </dsp:nvSpPr>
      <dsp:spPr bwMode="white">
        <a:xfrm>
          <a:off x="707" y="2614383"/>
          <a:ext cx="2437905" cy="782862"/>
        </a:xfrm>
        <a:prstGeom prst="rect">
          <a:avLst/>
        </a:prstGeom>
        <a:solidFill>
          <a:srgbClr val="FFB014"/>
        </a:solidFill>
        <a:ln w="19050" cap="flat" cmpd="sng" algn="ctr">
          <a:noFill/>
          <a:prstDash val="solid"/>
        </a:ln>
        <a:effectLst/>
      </dsp:spPr>
      <dsp:style>
        <a:lnRef idx="2">
          <a:schemeClr val="accent1"/>
        </a:lnRef>
        <a:fillRef idx="1">
          <a:schemeClr val="accent1"/>
        </a:fillRef>
        <a:effectRef idx="0">
          <a:scrgbClr r="0" g="0" b="0"/>
        </a:effectRef>
        <a:fontRef idx="minor">
          <a:schemeClr val="lt1"/>
        </a:fontRef>
      </dsp:style>
      <dsp:txBody>
        <a:bodyPr spcFirstLastPara="0" vert="horz" wrap="square" lIns="68580" tIns="0" rIns="22860" bIns="0" numCol="1" spcCol="1270" anchor="ctr" anchorCtr="0">
          <a:noAutofit/>
        </a:bodyPr>
        <a:lstStyle/>
        <a:p>
          <a:pPr marL="0" lvl="0" indent="0" algn="ctr" defTabSz="800100">
            <a:lnSpc>
              <a:spcPct val="100000"/>
            </a:lnSpc>
            <a:spcBef>
              <a:spcPct val="0"/>
            </a:spcBef>
            <a:spcAft>
              <a:spcPct val="35000"/>
            </a:spcAft>
            <a:buNone/>
          </a:pPr>
          <a:r>
            <a:rPr lang="en-US" sz="1800" b="1" kern="1200" dirty="0">
              <a:latin typeface="Arial" panose="020B0604020202020204" pitchFamily="34" charset="0"/>
              <a:cs typeface="Arial" panose="020B0604020202020204" pitchFamily="34" charset="0"/>
            </a:rPr>
            <a:t>HĐLĐ </a:t>
          </a:r>
          <a:r>
            <a:rPr lang="en-US" sz="1800" b="1" kern="1200" dirty="0" err="1">
              <a:latin typeface="Arial" panose="020B0604020202020204" pitchFamily="34" charset="0"/>
              <a:cs typeface="Arial" panose="020B0604020202020204" pitchFamily="34" charset="0"/>
            </a:rPr>
            <a:t>không</a:t>
          </a:r>
          <a:r>
            <a:rPr lang="en-US" sz="1800" b="1" kern="1200" dirty="0">
              <a:latin typeface="Arial" panose="020B0604020202020204" pitchFamily="34" charset="0"/>
              <a:cs typeface="Arial" panose="020B0604020202020204" pitchFamily="34" charset="0"/>
            </a:rPr>
            <a:t> </a:t>
          </a:r>
          <a:r>
            <a:rPr lang="en-US" sz="1800" b="1" kern="1200" dirty="0" err="1">
              <a:latin typeface="Arial" panose="020B0604020202020204" pitchFamily="34" charset="0"/>
              <a:cs typeface="Arial" panose="020B0604020202020204" pitchFamily="34" charset="0"/>
            </a:rPr>
            <a:t>xác</a:t>
          </a:r>
          <a:r>
            <a:rPr lang="en-US" sz="1800" b="1" kern="1200" dirty="0">
              <a:latin typeface="Arial" panose="020B0604020202020204" pitchFamily="34" charset="0"/>
              <a:cs typeface="Arial" panose="020B0604020202020204" pitchFamily="34" charset="0"/>
            </a:rPr>
            <a:t> </a:t>
          </a:r>
          <a:r>
            <a:rPr lang="en-US" sz="1800" b="1" kern="1200" dirty="0" err="1">
              <a:latin typeface="Arial" panose="020B0604020202020204" pitchFamily="34" charset="0"/>
              <a:cs typeface="Arial" panose="020B0604020202020204" pitchFamily="34" charset="0"/>
            </a:rPr>
            <a:t>định</a:t>
          </a:r>
          <a:r>
            <a:rPr lang="en-US" sz="1800" b="1" kern="1200" dirty="0">
              <a:latin typeface="Arial" panose="020B0604020202020204" pitchFamily="34" charset="0"/>
              <a:cs typeface="Arial" panose="020B0604020202020204" pitchFamily="34" charset="0"/>
            </a:rPr>
            <a:t> </a:t>
          </a:r>
          <a:r>
            <a:rPr lang="en-US" sz="1800" b="1" kern="1200" dirty="0" err="1">
              <a:latin typeface="Arial" panose="020B0604020202020204" pitchFamily="34" charset="0"/>
              <a:cs typeface="Arial" panose="020B0604020202020204" pitchFamily="34" charset="0"/>
            </a:rPr>
            <a:t>thời</a:t>
          </a:r>
          <a:r>
            <a:rPr lang="en-US" sz="1800" b="1" kern="1200" dirty="0">
              <a:latin typeface="Arial" panose="020B0604020202020204" pitchFamily="34" charset="0"/>
              <a:cs typeface="Arial" panose="020B0604020202020204" pitchFamily="34" charset="0"/>
            </a:rPr>
            <a:t> </a:t>
          </a:r>
          <a:r>
            <a:rPr lang="en-US" sz="1800" b="1" kern="1200" dirty="0" err="1">
              <a:latin typeface="Arial" panose="020B0604020202020204" pitchFamily="34" charset="0"/>
              <a:cs typeface="Arial" panose="020B0604020202020204" pitchFamily="34" charset="0"/>
            </a:rPr>
            <a:t>hạn</a:t>
          </a:r>
        </a:p>
      </dsp:txBody>
      <dsp:txXfrm>
        <a:off x="707" y="2614383"/>
        <a:ext cx="2437905" cy="782862"/>
      </dsp:txXfrm>
    </dsp:sp>
    <dsp:sp modelId="{A4D7F14E-7059-4EF0-8CD5-072D69721BB1}">
      <dsp:nvSpPr>
        <dsp:cNvPr id="0" name=""/>
        <dsp:cNvSpPr/>
      </dsp:nvSpPr>
      <dsp:spPr bwMode="white">
        <a:xfrm>
          <a:off x="1788724" y="2741444"/>
          <a:ext cx="853267" cy="853267"/>
        </a:xfrm>
        <a:prstGeom prst="ellipse">
          <a:avLst/>
        </a:prstGeom>
        <a:blipFill rotWithShape="0">
          <a:blip xmlns:r="http://schemas.openxmlformats.org/officeDocument/2006/relationships" r:embed="rId1"/>
          <a:stretch>
            <a:fillRect/>
          </a:stretch>
        </a:blipFill>
        <a:ln w="19050" cap="flat" cmpd="sng" algn="ctr">
          <a:solidFill>
            <a:schemeClr val="accent1">
              <a:alpha val="90000"/>
              <a:tint val="40000"/>
              <a:hueOff val="0"/>
              <a:satOff val="0"/>
              <a:lumOff val="0"/>
              <a:alphaOff val="0"/>
            </a:schemeClr>
          </a:solidFill>
          <a:prstDash val="solid"/>
        </a:ln>
        <a:effectLst/>
      </dsp:spPr>
      <dsp:style>
        <a:lnRef idx="2">
          <a:schemeClr val="accent1">
            <a:alpha val="90000"/>
            <a:tint val="40000"/>
          </a:schemeClr>
        </a:lnRef>
        <a:fillRef idx="1">
          <a:schemeClr val="accent1">
            <a:alpha val="90000"/>
            <a:tint val="40000"/>
          </a:schemeClr>
        </a:fillRef>
        <a:effectRef idx="0">
          <a:scrgbClr r="0" g="0" b="0"/>
        </a:effectRef>
        <a:fontRef idx="minor"/>
      </dsp:style>
    </dsp:sp>
    <dsp:sp modelId="{A11B5A79-7A52-498D-AC27-5F4F79866ADD}">
      <dsp:nvSpPr>
        <dsp:cNvPr id="0" name=""/>
        <dsp:cNvSpPr/>
      </dsp:nvSpPr>
      <dsp:spPr bwMode="white">
        <a:xfrm>
          <a:off x="2853382" y="793774"/>
          <a:ext cx="2437905" cy="1820610"/>
        </a:xfrm>
        <a:prstGeom prst="round2SameRect">
          <a:avLst>
            <a:gd name="adj1" fmla="val 8000"/>
            <a:gd name="adj2" fmla="val 0"/>
          </a:avLst>
        </a:prstGeom>
        <a:solidFill>
          <a:schemeClr val="lt1">
            <a:alpha val="90000"/>
            <a:hueOff val="0"/>
            <a:satOff val="0"/>
            <a:lumOff val="0"/>
            <a:alphaOff val="0"/>
          </a:schemeClr>
        </a:solidFill>
        <a:ln w="19050" cap="flat" cmpd="sng" algn="ctr">
          <a:solidFill>
            <a:srgbClr val="009284"/>
          </a:solidFill>
          <a:prstDash val="solid"/>
        </a:ln>
        <a:effectLst/>
      </dsp:spPr>
      <dsp:style>
        <a:lnRef idx="2">
          <a:schemeClr val="accent1"/>
        </a:lnRef>
        <a:fillRef idx="1">
          <a:schemeClr val="lt1">
            <a:alpha val="90000"/>
          </a:schemeClr>
        </a:fillRef>
        <a:effectRef idx="0">
          <a:scrgbClr r="0" g="0" b="0"/>
        </a:effectRef>
        <a:fontRef idx="minor"/>
      </dsp:style>
      <dsp:txBody>
        <a:bodyPr spcFirstLastPara="0" vert="horz" wrap="square" lIns="35560" tIns="106680" rIns="35560" bIns="35560" numCol="1" spcCol="1270" anchor="t" anchorCtr="0">
          <a:noAutofit/>
        </a:bodyPr>
        <a:lstStyle/>
        <a:p>
          <a:pPr marL="285750" lvl="1" indent="-285750" algn="ctr" defTabSz="1244600">
            <a:lnSpc>
              <a:spcPct val="90000"/>
            </a:lnSpc>
            <a:spcBef>
              <a:spcPct val="0"/>
            </a:spcBef>
            <a:spcAft>
              <a:spcPct val="15000"/>
            </a:spcAft>
            <a:buChar char="•"/>
          </a:pPr>
          <a:r>
            <a:rPr lang="en-US" sz="2800" kern="1200" dirty="0" err="1">
              <a:solidFill>
                <a:schemeClr val="dk1"/>
              </a:solidFill>
              <a:latin typeface="Arial" panose="020B0604020202020204" pitchFamily="34" charset="0"/>
              <a:cs typeface="Arial" panose="020B0604020202020204" pitchFamily="34" charset="0"/>
            </a:rPr>
            <a:t>Thời</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hạn</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từ</a:t>
          </a:r>
          <a:r>
            <a:rPr lang="en-US" sz="2800" kern="1200" dirty="0">
              <a:solidFill>
                <a:schemeClr val="dk1"/>
              </a:solidFill>
              <a:latin typeface="Arial" panose="020B0604020202020204" pitchFamily="34" charset="0"/>
              <a:cs typeface="Arial" panose="020B0604020202020204" pitchFamily="34" charset="0"/>
            </a:rPr>
            <a:t> 12 </a:t>
          </a:r>
          <a:r>
            <a:rPr lang="en-US" sz="2800" kern="1200" dirty="0" err="1">
              <a:solidFill>
                <a:schemeClr val="dk1"/>
              </a:solidFill>
              <a:latin typeface="Arial" panose="020B0604020202020204" pitchFamily="34" charset="0"/>
              <a:cs typeface="Arial" panose="020B0604020202020204" pitchFamily="34" charset="0"/>
            </a:rPr>
            <a:t>tháng</a:t>
          </a:r>
          <a:r>
            <a:rPr lang="en-US" sz="2800" kern="1200" dirty="0">
              <a:solidFill>
                <a:schemeClr val="dk1"/>
              </a:solidFill>
              <a:latin typeface="Arial" panose="020B0604020202020204" pitchFamily="34" charset="0"/>
              <a:cs typeface="Arial" panose="020B0604020202020204" pitchFamily="34" charset="0"/>
            </a:rPr>
            <a:t> – 36 </a:t>
          </a:r>
          <a:r>
            <a:rPr lang="en-US" sz="2800" kern="1200" dirty="0" err="1">
              <a:solidFill>
                <a:schemeClr val="dk1"/>
              </a:solidFill>
              <a:latin typeface="Arial" panose="020B0604020202020204" pitchFamily="34" charset="0"/>
              <a:cs typeface="Arial" panose="020B0604020202020204" pitchFamily="34" charset="0"/>
            </a:rPr>
            <a:t>tháng</a:t>
          </a:r>
          <a:endParaRPr lang="en-US" sz="2800" kern="1200" dirty="0">
            <a:solidFill>
              <a:schemeClr val="dk1"/>
            </a:solidFill>
            <a:latin typeface="Arial" panose="020B0604020202020204" pitchFamily="34" charset="0"/>
            <a:cs typeface="Arial" panose="020B0604020202020204" pitchFamily="34" charset="0"/>
          </a:endParaRPr>
        </a:p>
      </dsp:txBody>
      <dsp:txXfrm>
        <a:off x="2853382" y="793774"/>
        <a:ext cx="2437905" cy="1820610"/>
      </dsp:txXfrm>
    </dsp:sp>
    <dsp:sp modelId="{3AED069E-0863-4AE3-82C1-2DA6E6F11E03}">
      <dsp:nvSpPr>
        <dsp:cNvPr id="0" name=""/>
        <dsp:cNvSpPr/>
      </dsp:nvSpPr>
      <dsp:spPr bwMode="white">
        <a:xfrm>
          <a:off x="2853382" y="2614383"/>
          <a:ext cx="2437905" cy="782862"/>
        </a:xfrm>
        <a:prstGeom prst="rect">
          <a:avLst/>
        </a:prstGeom>
        <a:solidFill>
          <a:srgbClr val="009284"/>
        </a:solidFill>
        <a:ln w="19050" cap="flat" cmpd="sng" algn="ctr">
          <a:noFill/>
          <a:prstDash val="solid"/>
        </a:ln>
        <a:effectLst/>
      </dsp:spPr>
      <dsp:style>
        <a:lnRef idx="2">
          <a:schemeClr val="accent1"/>
        </a:lnRef>
        <a:fillRef idx="1">
          <a:schemeClr val="accent1"/>
        </a:fillRef>
        <a:effectRef idx="0">
          <a:scrgbClr r="0" g="0" b="0"/>
        </a:effectRef>
        <a:fontRef idx="minor">
          <a:schemeClr val="lt1"/>
        </a:fontRef>
      </dsp:style>
      <dsp:txBody>
        <a:bodyPr spcFirstLastPara="0" vert="horz" wrap="square" lIns="68580" tIns="0" rIns="22860" bIns="0" numCol="1" spcCol="1270" anchor="ctr" anchorCtr="0">
          <a:noAutofit/>
        </a:bodyPr>
        <a:lstStyle/>
        <a:p>
          <a:pPr marL="0" lvl="0" indent="0" algn="ctr" defTabSz="800100">
            <a:lnSpc>
              <a:spcPct val="100000"/>
            </a:lnSpc>
            <a:spcBef>
              <a:spcPct val="0"/>
            </a:spcBef>
            <a:spcAft>
              <a:spcPct val="35000"/>
            </a:spcAft>
            <a:buNone/>
          </a:pPr>
          <a:r>
            <a:rPr lang="en-US" sz="1800" b="1" kern="1200" dirty="0">
              <a:latin typeface="Arial" panose="020B0604020202020204" pitchFamily="34" charset="0"/>
              <a:cs typeface="Arial" panose="020B0604020202020204" pitchFamily="34" charset="0"/>
            </a:rPr>
            <a:t>HĐLĐ </a:t>
          </a:r>
          <a:r>
            <a:rPr lang="en-US" sz="1800" b="1" kern="1200" dirty="0" err="1">
              <a:latin typeface="Arial" panose="020B0604020202020204" pitchFamily="34" charset="0"/>
              <a:cs typeface="Arial" panose="020B0604020202020204" pitchFamily="34" charset="0"/>
            </a:rPr>
            <a:t>xác</a:t>
          </a:r>
          <a:r>
            <a:rPr lang="en-US" sz="1800" b="1" kern="1200" dirty="0">
              <a:latin typeface="Arial" panose="020B0604020202020204" pitchFamily="34" charset="0"/>
              <a:cs typeface="Arial" panose="020B0604020202020204" pitchFamily="34" charset="0"/>
            </a:rPr>
            <a:t> </a:t>
          </a:r>
          <a:r>
            <a:rPr lang="en-US" sz="1800" b="1" kern="1200" dirty="0" err="1">
              <a:latin typeface="Arial" panose="020B0604020202020204" pitchFamily="34" charset="0"/>
              <a:cs typeface="Arial" panose="020B0604020202020204" pitchFamily="34" charset="0"/>
            </a:rPr>
            <a:t>định</a:t>
          </a:r>
          <a:r>
            <a:rPr lang="en-US" sz="1800" b="1" kern="1200" dirty="0">
              <a:latin typeface="Arial" panose="020B0604020202020204" pitchFamily="34" charset="0"/>
              <a:cs typeface="Arial" panose="020B0604020202020204" pitchFamily="34" charset="0"/>
            </a:rPr>
            <a:t> </a:t>
          </a:r>
          <a:r>
            <a:rPr lang="en-US" sz="1800" b="1" kern="1200" dirty="0" err="1">
              <a:latin typeface="Arial" panose="020B0604020202020204" pitchFamily="34" charset="0"/>
              <a:cs typeface="Arial" panose="020B0604020202020204" pitchFamily="34" charset="0"/>
            </a:rPr>
            <a:t>thời</a:t>
          </a:r>
          <a:r>
            <a:rPr lang="en-US" sz="1800" b="1" kern="1200" dirty="0">
              <a:latin typeface="Arial" panose="020B0604020202020204" pitchFamily="34" charset="0"/>
              <a:cs typeface="Arial" panose="020B0604020202020204" pitchFamily="34" charset="0"/>
            </a:rPr>
            <a:t> </a:t>
          </a:r>
          <a:r>
            <a:rPr lang="en-US" sz="1800" b="1" kern="1200" dirty="0" err="1">
              <a:latin typeface="Arial" panose="020B0604020202020204" pitchFamily="34" charset="0"/>
              <a:cs typeface="Arial" panose="020B0604020202020204" pitchFamily="34" charset="0"/>
            </a:rPr>
            <a:t>hạn</a:t>
          </a:r>
          <a:endParaRPr lang="en-US" sz="1800" b="1" kern="1200" dirty="0">
            <a:latin typeface="Arial" panose="020B0604020202020204" pitchFamily="34" charset="0"/>
            <a:cs typeface="Arial" panose="020B0604020202020204" pitchFamily="34" charset="0"/>
          </a:endParaRPr>
        </a:p>
      </dsp:txBody>
      <dsp:txXfrm>
        <a:off x="2853382" y="2614383"/>
        <a:ext cx="2437905" cy="782862"/>
      </dsp:txXfrm>
    </dsp:sp>
    <dsp:sp modelId="{F565E2F0-8D07-4EDB-AEEE-CBCA79EB9574}">
      <dsp:nvSpPr>
        <dsp:cNvPr id="0" name=""/>
        <dsp:cNvSpPr/>
      </dsp:nvSpPr>
      <dsp:spPr bwMode="white">
        <a:xfrm>
          <a:off x="4641400" y="2741444"/>
          <a:ext cx="853267" cy="853267"/>
        </a:xfrm>
        <a:prstGeom prst="ellipse">
          <a:avLst/>
        </a:prstGeom>
        <a:blipFill rotWithShape="0">
          <a:blip xmlns:r="http://schemas.openxmlformats.org/officeDocument/2006/relationships" r:embed="rId1"/>
          <a:stretch>
            <a:fillRect/>
          </a:stretch>
        </a:blipFill>
        <a:ln w="19050" cap="flat" cmpd="sng" algn="ctr">
          <a:solidFill>
            <a:schemeClr val="accent1">
              <a:alpha val="90000"/>
              <a:tint val="40000"/>
              <a:hueOff val="0"/>
              <a:satOff val="0"/>
              <a:lumOff val="0"/>
              <a:alphaOff val="0"/>
            </a:schemeClr>
          </a:solidFill>
          <a:prstDash val="solid"/>
        </a:ln>
        <a:effectLst/>
      </dsp:spPr>
      <dsp:style>
        <a:lnRef idx="2">
          <a:schemeClr val="accent1">
            <a:alpha val="90000"/>
            <a:tint val="40000"/>
          </a:schemeClr>
        </a:lnRef>
        <a:fillRef idx="1">
          <a:schemeClr val="accent1">
            <a:alpha val="90000"/>
            <a:tint val="40000"/>
          </a:schemeClr>
        </a:fillRef>
        <a:effectRef idx="0">
          <a:scrgbClr r="0" g="0" b="0"/>
        </a:effectRef>
        <a:fontRef idx="minor"/>
      </dsp:style>
    </dsp:sp>
    <dsp:sp modelId="{492F325C-84CB-4C8F-A432-BEC94B8AAE05}">
      <dsp:nvSpPr>
        <dsp:cNvPr id="0" name=""/>
        <dsp:cNvSpPr/>
      </dsp:nvSpPr>
      <dsp:spPr bwMode="white">
        <a:xfrm>
          <a:off x="5706058" y="793774"/>
          <a:ext cx="2437905" cy="1820610"/>
        </a:xfrm>
        <a:prstGeom prst="round2SameRect">
          <a:avLst>
            <a:gd name="adj1" fmla="val 8000"/>
            <a:gd name="adj2" fmla="val 0"/>
          </a:avLst>
        </a:prstGeom>
        <a:solidFill>
          <a:schemeClr val="lt1">
            <a:alpha val="90000"/>
            <a:hueOff val="0"/>
            <a:satOff val="0"/>
            <a:lumOff val="0"/>
            <a:alphaOff val="0"/>
          </a:schemeClr>
        </a:solidFill>
        <a:ln w="19050" cap="flat" cmpd="sng" algn="ctr">
          <a:solidFill>
            <a:srgbClr val="0066B3"/>
          </a:solidFill>
          <a:prstDash val="solid"/>
        </a:ln>
        <a:effectLst/>
      </dsp:spPr>
      <dsp:style>
        <a:lnRef idx="2">
          <a:schemeClr val="accent1"/>
        </a:lnRef>
        <a:fillRef idx="1">
          <a:schemeClr val="lt1">
            <a:alpha val="90000"/>
          </a:schemeClr>
        </a:fillRef>
        <a:effectRef idx="0">
          <a:scrgbClr r="0" g="0" b="0"/>
        </a:effectRef>
        <a:fontRef idx="minor"/>
      </dsp:style>
      <dsp:txBody>
        <a:bodyPr spcFirstLastPara="0" vert="horz" wrap="square" lIns="35560" tIns="106680" rIns="35560" bIns="35560" numCol="1" spcCol="1270" anchor="t" anchorCtr="0">
          <a:noAutofit/>
        </a:bodyPr>
        <a:lstStyle/>
        <a:p>
          <a:pPr marL="285750" lvl="1" indent="-285750" algn="ctr" defTabSz="1244600">
            <a:lnSpc>
              <a:spcPct val="90000"/>
            </a:lnSpc>
            <a:spcBef>
              <a:spcPct val="0"/>
            </a:spcBef>
            <a:spcAft>
              <a:spcPct val="15000"/>
            </a:spcAft>
            <a:buChar char="•"/>
          </a:pPr>
          <a:r>
            <a:rPr lang="en-US" sz="2800" kern="1200" dirty="0" err="1">
              <a:solidFill>
                <a:schemeClr val="dk1"/>
              </a:solidFill>
              <a:latin typeface="Arial" panose="020B0604020202020204" pitchFamily="34" charset="0"/>
              <a:cs typeface="Arial" panose="020B0604020202020204" pitchFamily="34" charset="0"/>
            </a:rPr>
            <a:t>Có</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thời</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hạn</a:t>
          </a:r>
          <a:r>
            <a:rPr lang="en-US" sz="2800" kern="1200" dirty="0">
              <a:solidFill>
                <a:schemeClr val="dk1"/>
              </a:solidFill>
              <a:latin typeface="Arial" panose="020B0604020202020204" pitchFamily="34" charset="0"/>
              <a:cs typeface="Arial" panose="020B0604020202020204" pitchFamily="34" charset="0"/>
            </a:rPr>
            <a:t> </a:t>
          </a:r>
          <a:r>
            <a:rPr lang="en-US" sz="2800" kern="1200" dirty="0" err="1">
              <a:solidFill>
                <a:schemeClr val="dk1"/>
              </a:solidFill>
              <a:latin typeface="Arial" panose="020B0604020202020204" pitchFamily="34" charset="0"/>
              <a:cs typeface="Arial" panose="020B0604020202020204" pitchFamily="34" charset="0"/>
            </a:rPr>
            <a:t>dưới</a:t>
          </a:r>
          <a:r>
            <a:rPr lang="en-US" sz="2800" kern="1200" dirty="0">
              <a:solidFill>
                <a:schemeClr val="dk1"/>
              </a:solidFill>
              <a:latin typeface="Arial" panose="020B0604020202020204" pitchFamily="34" charset="0"/>
              <a:cs typeface="Arial" panose="020B0604020202020204" pitchFamily="34" charset="0"/>
            </a:rPr>
            <a:t> 12 </a:t>
          </a:r>
          <a:r>
            <a:rPr lang="en-US" sz="2800" kern="1200" dirty="0" err="1">
              <a:solidFill>
                <a:schemeClr val="dk1"/>
              </a:solidFill>
              <a:latin typeface="Arial" panose="020B0604020202020204" pitchFamily="34" charset="0"/>
              <a:cs typeface="Arial" panose="020B0604020202020204" pitchFamily="34" charset="0"/>
            </a:rPr>
            <a:t>tháng</a:t>
          </a:r>
          <a:endParaRPr lang="en-US" sz="2800" kern="1200" dirty="0">
            <a:solidFill>
              <a:schemeClr val="dk1"/>
            </a:solidFill>
            <a:latin typeface="Arial" panose="020B0604020202020204" pitchFamily="34" charset="0"/>
            <a:cs typeface="Arial" panose="020B0604020202020204" pitchFamily="34" charset="0"/>
          </a:endParaRPr>
        </a:p>
      </dsp:txBody>
      <dsp:txXfrm>
        <a:off x="5706058" y="793774"/>
        <a:ext cx="2437905" cy="1820610"/>
      </dsp:txXfrm>
    </dsp:sp>
    <dsp:sp modelId="{56569A98-49F8-43E6-92D8-21C325C7206B}">
      <dsp:nvSpPr>
        <dsp:cNvPr id="0" name=""/>
        <dsp:cNvSpPr/>
      </dsp:nvSpPr>
      <dsp:spPr bwMode="white">
        <a:xfrm>
          <a:off x="5706058" y="2614383"/>
          <a:ext cx="2437905" cy="782862"/>
        </a:xfrm>
        <a:prstGeom prst="rect">
          <a:avLst/>
        </a:prstGeom>
        <a:solidFill>
          <a:srgbClr val="0066B3"/>
        </a:solidFill>
        <a:ln w="19050" cap="flat" cmpd="sng" algn="ctr">
          <a:noFill/>
          <a:prstDash val="solid"/>
        </a:ln>
        <a:effectLst/>
      </dsp:spPr>
      <dsp:style>
        <a:lnRef idx="2">
          <a:schemeClr val="accent1"/>
        </a:lnRef>
        <a:fillRef idx="1">
          <a:schemeClr val="accent1"/>
        </a:fillRef>
        <a:effectRef idx="0">
          <a:scrgbClr r="0" g="0" b="0"/>
        </a:effectRef>
        <a:fontRef idx="minor">
          <a:schemeClr val="lt1"/>
        </a:fontRef>
      </dsp:style>
      <dsp:txBody>
        <a:bodyPr spcFirstLastPara="0" vert="horz" wrap="square" lIns="60960" tIns="0" rIns="20320" bIns="0" numCol="1" spcCol="1270" anchor="ctr" anchorCtr="0">
          <a:noAutofit/>
        </a:bodyPr>
        <a:lstStyle/>
        <a:p>
          <a:pPr marL="0" lvl="0" indent="0" algn="ctr" defTabSz="711200">
            <a:lnSpc>
              <a:spcPct val="100000"/>
            </a:lnSpc>
            <a:spcBef>
              <a:spcPct val="0"/>
            </a:spcBef>
            <a:spcAft>
              <a:spcPct val="35000"/>
            </a:spcAft>
            <a:buNone/>
          </a:pPr>
          <a:r>
            <a:rPr lang="en-US" sz="1600" b="1" kern="1200" dirty="0">
              <a:latin typeface="Arial" panose="020B0604020202020204" pitchFamily="34" charset="0"/>
              <a:cs typeface="Arial" panose="020B0604020202020204" pitchFamily="34" charset="0"/>
            </a:rPr>
            <a:t>HĐLĐ </a:t>
          </a:r>
          <a:r>
            <a:rPr lang="en-US" sz="1600" b="1" kern="1200" dirty="0" err="1">
              <a:latin typeface="Arial" panose="020B0604020202020204" pitchFamily="34" charset="0"/>
              <a:cs typeface="Arial" panose="020B0604020202020204" pitchFamily="34" charset="0"/>
            </a:rPr>
            <a:t>theo</a:t>
          </a:r>
          <a:r>
            <a:rPr lang="en-US" sz="1600" b="1" kern="1200" dirty="0">
              <a:latin typeface="Arial" panose="020B0604020202020204" pitchFamily="34" charset="0"/>
              <a:cs typeface="Arial" panose="020B0604020202020204" pitchFamily="34" charset="0"/>
            </a:rPr>
            <a:t> </a:t>
          </a:r>
          <a:r>
            <a:rPr lang="en-US" sz="1600" b="1" kern="1200" dirty="0" err="1">
              <a:latin typeface="Arial" panose="020B0604020202020204" pitchFamily="34" charset="0"/>
              <a:cs typeface="Arial" panose="020B0604020202020204" pitchFamily="34" charset="0"/>
            </a:rPr>
            <a:t>mùa</a:t>
          </a:r>
          <a:r>
            <a:rPr lang="en-US" sz="1600" b="1" kern="1200" dirty="0">
              <a:latin typeface="Arial" panose="020B0604020202020204" pitchFamily="34" charset="0"/>
              <a:cs typeface="Arial" panose="020B0604020202020204" pitchFamily="34" charset="0"/>
            </a:rPr>
            <a:t> </a:t>
          </a:r>
          <a:r>
            <a:rPr lang="en-US" sz="1600" b="1" kern="1200" dirty="0" err="1">
              <a:latin typeface="Arial" panose="020B0604020202020204" pitchFamily="34" charset="0"/>
              <a:cs typeface="Arial" panose="020B0604020202020204" pitchFamily="34" charset="0"/>
            </a:rPr>
            <a:t>vụ</a:t>
          </a:r>
          <a:r>
            <a:rPr lang="en-US" sz="1600" b="1" kern="1200" dirty="0">
              <a:latin typeface="Arial" panose="020B0604020202020204" pitchFamily="34" charset="0"/>
              <a:cs typeface="Arial" panose="020B0604020202020204" pitchFamily="34" charset="0"/>
            </a:rPr>
            <a:t> </a:t>
          </a:r>
          <a:r>
            <a:rPr lang="en-US" sz="1600" b="1" kern="1200" dirty="0" err="1">
              <a:latin typeface="Arial" panose="020B0604020202020204" pitchFamily="34" charset="0"/>
              <a:cs typeface="Arial" panose="020B0604020202020204" pitchFamily="34" charset="0"/>
            </a:rPr>
            <a:t>hoặc</a:t>
          </a:r>
          <a:r>
            <a:rPr lang="en-US" sz="1600" b="1" kern="1200" dirty="0">
              <a:latin typeface="Arial" panose="020B0604020202020204" pitchFamily="34" charset="0"/>
              <a:cs typeface="Arial" panose="020B0604020202020204" pitchFamily="34" charset="0"/>
            </a:rPr>
            <a:t> </a:t>
          </a:r>
          <a:r>
            <a:rPr lang="en-US" sz="1600" b="1" kern="1200" dirty="0" err="1">
              <a:latin typeface="Arial" panose="020B0604020202020204" pitchFamily="34" charset="0"/>
              <a:cs typeface="Arial" panose="020B0604020202020204" pitchFamily="34" charset="0"/>
            </a:rPr>
            <a:t>theo</a:t>
          </a:r>
          <a:r>
            <a:rPr lang="en-US" sz="1600" b="1" kern="1200" dirty="0">
              <a:latin typeface="Arial" panose="020B0604020202020204" pitchFamily="34" charset="0"/>
              <a:cs typeface="Arial" panose="020B0604020202020204" pitchFamily="34" charset="0"/>
            </a:rPr>
            <a:t> </a:t>
          </a:r>
          <a:r>
            <a:rPr lang="en-US" sz="1600" b="1" kern="1200" dirty="0" err="1">
              <a:latin typeface="Arial" panose="020B0604020202020204" pitchFamily="34" charset="0"/>
              <a:cs typeface="Arial" panose="020B0604020202020204" pitchFamily="34" charset="0"/>
            </a:rPr>
            <a:t>công</a:t>
          </a:r>
          <a:r>
            <a:rPr lang="en-US" sz="1600" b="1" kern="1200" dirty="0">
              <a:latin typeface="Arial" panose="020B0604020202020204" pitchFamily="34" charset="0"/>
              <a:cs typeface="Arial" panose="020B0604020202020204" pitchFamily="34" charset="0"/>
            </a:rPr>
            <a:t> </a:t>
          </a:r>
          <a:r>
            <a:rPr lang="en-US" sz="1600" b="1" kern="1200" dirty="0" err="1">
              <a:latin typeface="Arial" panose="020B0604020202020204" pitchFamily="34" charset="0"/>
              <a:cs typeface="Arial" panose="020B0604020202020204" pitchFamily="34" charset="0"/>
            </a:rPr>
            <a:t>việc</a:t>
          </a:r>
          <a:endParaRPr lang="en-US" sz="1600" b="1" kern="1200" dirty="0">
            <a:latin typeface="Arial" panose="020B0604020202020204" pitchFamily="34" charset="0"/>
            <a:cs typeface="Arial" panose="020B0604020202020204" pitchFamily="34" charset="0"/>
          </a:endParaRPr>
        </a:p>
      </dsp:txBody>
      <dsp:txXfrm>
        <a:off x="5706058" y="2614383"/>
        <a:ext cx="2437905" cy="782862"/>
      </dsp:txXfrm>
    </dsp:sp>
    <dsp:sp modelId="{2F3D1D01-2958-4D71-AF7B-D0A3AB539049}">
      <dsp:nvSpPr>
        <dsp:cNvPr id="0" name=""/>
        <dsp:cNvSpPr/>
      </dsp:nvSpPr>
      <dsp:spPr bwMode="white">
        <a:xfrm>
          <a:off x="7494076" y="2741444"/>
          <a:ext cx="853267" cy="853267"/>
        </a:xfrm>
        <a:prstGeom prst="ellipse">
          <a:avLst/>
        </a:prstGeom>
        <a:blipFill rotWithShape="0">
          <a:blip xmlns:r="http://schemas.openxmlformats.org/officeDocument/2006/relationships" r:embed="rId2"/>
          <a:stretch>
            <a:fillRect/>
          </a:stretch>
        </a:blipFill>
        <a:ln w="19050" cap="flat" cmpd="sng" algn="ctr">
          <a:solidFill>
            <a:schemeClr val="accent1">
              <a:alpha val="90000"/>
              <a:tint val="40000"/>
              <a:hueOff val="0"/>
              <a:satOff val="0"/>
              <a:lumOff val="0"/>
              <a:alphaOff val="0"/>
            </a:schemeClr>
          </a:solidFill>
          <a:prstDash val="solid"/>
        </a:ln>
        <a:effectLst/>
      </dsp:spPr>
      <dsp:style>
        <a:lnRef idx="2">
          <a:schemeClr val="accent1">
            <a:alpha val="90000"/>
            <a:tint val="40000"/>
          </a:schemeClr>
        </a:lnRef>
        <a:fillRef idx="1">
          <a:schemeClr val="accent1">
            <a:alpha val="90000"/>
            <a:tint val="40000"/>
          </a:schemeClr>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C40153-1B9F-42D1-8335-93B22E513079}">
      <dsp:nvSpPr>
        <dsp:cNvPr id="0" name=""/>
        <dsp:cNvSpPr/>
      </dsp:nvSpPr>
      <dsp:spPr>
        <a:xfrm>
          <a:off x="634665" y="4222"/>
          <a:ext cx="5002564" cy="819313"/>
        </a:xfrm>
        <a:prstGeom prst="roundRect">
          <a:avLst>
            <a:gd name="adj" fmla="val 10000"/>
          </a:avLst>
        </a:prstGeom>
        <a:solidFill>
          <a:srgbClr val="FFB014"/>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altLang="en-US" sz="2800" kern="1200">
              <a:solidFill>
                <a:schemeClr val="bg1"/>
              </a:solidFill>
              <a:latin typeface="Arial" panose="020B0604020202020204" pitchFamily="34" charset="0"/>
              <a:ea typeface="MS PGothic" panose="020B0600070205080204" pitchFamily="34" charset="-128"/>
              <a:cs typeface="Arial" panose="020B0604020202020204" pitchFamily="34" charset="0"/>
            </a:rPr>
            <a:t>Sa thải</a:t>
          </a:r>
          <a:endParaRPr lang="en-US" sz="2800" kern="1200">
            <a:solidFill>
              <a:schemeClr val="bg1"/>
            </a:solidFill>
            <a:latin typeface="Arial" panose="020B0604020202020204" pitchFamily="34" charset="0"/>
            <a:cs typeface="Arial" panose="020B0604020202020204" pitchFamily="34" charset="0"/>
          </a:endParaRPr>
        </a:p>
      </dsp:txBody>
      <dsp:txXfrm>
        <a:off x="658662" y="28219"/>
        <a:ext cx="4954570" cy="771319"/>
      </dsp:txXfrm>
    </dsp:sp>
    <dsp:sp modelId="{3D377A5F-3E74-4E4E-A4D5-36BE40FD4688}">
      <dsp:nvSpPr>
        <dsp:cNvPr id="0" name=""/>
        <dsp:cNvSpPr/>
      </dsp:nvSpPr>
      <dsp:spPr>
        <a:xfrm rot="5400000">
          <a:off x="2982326" y="844018"/>
          <a:ext cx="307242" cy="368691"/>
        </a:xfrm>
        <a:prstGeom prs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solidFill>
              <a:schemeClr val="bg1"/>
            </a:solidFill>
            <a:latin typeface="Arial" panose="020B0604020202020204" pitchFamily="34" charset="0"/>
            <a:cs typeface="Arial" panose="020B0604020202020204" pitchFamily="34" charset="0"/>
          </a:endParaRPr>
        </a:p>
      </dsp:txBody>
      <dsp:txXfrm rot="-5400000">
        <a:off x="3025340" y="874743"/>
        <a:ext cx="221215" cy="215069"/>
      </dsp:txXfrm>
    </dsp:sp>
    <dsp:sp modelId="{6BCA2803-B7C6-48DA-9535-E743AE302581}">
      <dsp:nvSpPr>
        <dsp:cNvPr id="0" name=""/>
        <dsp:cNvSpPr/>
      </dsp:nvSpPr>
      <dsp:spPr>
        <a:xfrm>
          <a:off x="634665" y="1233192"/>
          <a:ext cx="5002564" cy="819313"/>
        </a:xfrm>
        <a:prstGeom prst="roundRect">
          <a:avLst>
            <a:gd name="adj" fmla="val 10000"/>
          </a:avLst>
        </a:prstGeom>
        <a:solidFill>
          <a:srgbClr val="009284"/>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altLang="en-US" sz="2800" kern="1200">
              <a:solidFill>
                <a:schemeClr val="bg1"/>
              </a:solidFill>
              <a:latin typeface="Arial" panose="020B0604020202020204" pitchFamily="34" charset="0"/>
              <a:ea typeface="MS PGothic" panose="020B0600070205080204" pitchFamily="34" charset="-128"/>
              <a:cs typeface="Arial" panose="020B0604020202020204" pitchFamily="34" charset="0"/>
            </a:rPr>
            <a:t>Cách chức</a:t>
          </a:r>
        </a:p>
      </dsp:txBody>
      <dsp:txXfrm>
        <a:off x="658662" y="1257189"/>
        <a:ext cx="4954570" cy="771319"/>
      </dsp:txXfrm>
    </dsp:sp>
    <dsp:sp modelId="{00037A01-39F1-40FB-AAFE-577FDA6D7CC2}">
      <dsp:nvSpPr>
        <dsp:cNvPr id="0" name=""/>
        <dsp:cNvSpPr/>
      </dsp:nvSpPr>
      <dsp:spPr>
        <a:xfrm rot="5400000">
          <a:off x="2982326" y="2072988"/>
          <a:ext cx="307242" cy="368691"/>
        </a:xfrm>
        <a:prstGeom prs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solidFill>
              <a:schemeClr val="bg1"/>
            </a:solidFill>
            <a:latin typeface="Arial" panose="020B0604020202020204" pitchFamily="34" charset="0"/>
            <a:cs typeface="Arial" panose="020B0604020202020204" pitchFamily="34" charset="0"/>
          </a:endParaRPr>
        </a:p>
      </dsp:txBody>
      <dsp:txXfrm rot="-5400000">
        <a:off x="3025340" y="2103713"/>
        <a:ext cx="221215" cy="215069"/>
      </dsp:txXfrm>
    </dsp:sp>
    <dsp:sp modelId="{D48FC7D3-E574-474D-9245-B51DC1709AA1}">
      <dsp:nvSpPr>
        <dsp:cNvPr id="0" name=""/>
        <dsp:cNvSpPr/>
      </dsp:nvSpPr>
      <dsp:spPr>
        <a:xfrm>
          <a:off x="634665" y="2462162"/>
          <a:ext cx="5002564" cy="887439"/>
        </a:xfrm>
        <a:prstGeom prst="roundRect">
          <a:avLst>
            <a:gd name="adj" fmla="val 10000"/>
          </a:avLst>
        </a:prstGeom>
        <a:solidFill>
          <a:srgbClr val="ED1C24"/>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altLang="en-US" sz="2800" kern="1200">
              <a:solidFill>
                <a:schemeClr val="bg1"/>
              </a:solidFill>
              <a:latin typeface="Arial" panose="020B0604020202020204" pitchFamily="34" charset="0"/>
              <a:ea typeface="MS PGothic" panose="020B0600070205080204" pitchFamily="34" charset="-128"/>
              <a:cs typeface="Arial" panose="020B0604020202020204" pitchFamily="34" charset="0"/>
            </a:rPr>
            <a:t>Kéo dài thời hạn nâng lương không quá 06</a:t>
          </a:r>
          <a:r>
            <a:rPr lang="en-US" altLang="en-US" sz="2800" kern="1200" baseline="30000">
              <a:solidFill>
                <a:schemeClr val="bg1"/>
              </a:solidFill>
              <a:latin typeface="Arial" panose="020B0604020202020204" pitchFamily="34" charset="0"/>
              <a:ea typeface="MS PGothic" panose="020B0600070205080204" pitchFamily="34" charset="-128"/>
              <a:cs typeface="Arial" panose="020B0604020202020204" pitchFamily="34" charset="0"/>
            </a:rPr>
            <a:t>th</a:t>
          </a:r>
          <a:r>
            <a:rPr lang="en-US" altLang="en-US" sz="2800" kern="1200">
              <a:solidFill>
                <a:schemeClr val="bg1"/>
              </a:solidFill>
              <a:latin typeface="Arial" panose="020B0604020202020204" pitchFamily="34" charset="0"/>
              <a:ea typeface="MS PGothic" panose="020B0600070205080204" pitchFamily="34" charset="-128"/>
              <a:cs typeface="Arial" panose="020B0604020202020204" pitchFamily="34" charset="0"/>
            </a:rPr>
            <a:t>;</a:t>
          </a:r>
        </a:p>
      </dsp:txBody>
      <dsp:txXfrm>
        <a:off x="660657" y="2488154"/>
        <a:ext cx="4950580" cy="835455"/>
      </dsp:txXfrm>
    </dsp:sp>
    <dsp:sp modelId="{71D7FC02-06C8-492B-B31F-4D3E365DFF78}">
      <dsp:nvSpPr>
        <dsp:cNvPr id="0" name=""/>
        <dsp:cNvSpPr/>
      </dsp:nvSpPr>
      <dsp:spPr>
        <a:xfrm rot="5400000">
          <a:off x="2982326" y="3370085"/>
          <a:ext cx="307242" cy="368691"/>
        </a:xfrm>
        <a:prstGeom prs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solidFill>
              <a:schemeClr val="bg1"/>
            </a:solidFill>
            <a:latin typeface="Arial" panose="020B0604020202020204" pitchFamily="34" charset="0"/>
            <a:cs typeface="Arial" panose="020B0604020202020204" pitchFamily="34" charset="0"/>
          </a:endParaRPr>
        </a:p>
      </dsp:txBody>
      <dsp:txXfrm rot="-5400000">
        <a:off x="3025340" y="3400810"/>
        <a:ext cx="221215" cy="215069"/>
      </dsp:txXfrm>
    </dsp:sp>
    <dsp:sp modelId="{E4C48ADF-E6B3-4966-8374-EDAE4AE8CDFE}">
      <dsp:nvSpPr>
        <dsp:cNvPr id="0" name=""/>
        <dsp:cNvSpPr/>
      </dsp:nvSpPr>
      <dsp:spPr>
        <a:xfrm>
          <a:off x="634665" y="3759259"/>
          <a:ext cx="5002564" cy="819313"/>
        </a:xfrm>
        <a:prstGeom prst="roundRect">
          <a:avLst>
            <a:gd name="adj" fmla="val 10000"/>
          </a:avLst>
        </a:prstGeom>
        <a:solidFill>
          <a:srgbClr val="0066B3"/>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altLang="en-US" sz="2800" kern="1200">
              <a:solidFill>
                <a:schemeClr val="bg1"/>
              </a:solidFill>
              <a:latin typeface="Arial" panose="020B0604020202020204" pitchFamily="34" charset="0"/>
              <a:ea typeface="MS PGothic" panose="020B0600070205080204" pitchFamily="34" charset="-128"/>
              <a:cs typeface="Arial" panose="020B0604020202020204" pitchFamily="34" charset="0"/>
            </a:rPr>
            <a:t>Khiển trách</a:t>
          </a:r>
        </a:p>
      </dsp:txBody>
      <dsp:txXfrm>
        <a:off x="658662" y="3783256"/>
        <a:ext cx="4954570" cy="77131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rSet qsTypeId="urn:microsoft.com/office/officeart/2005/8/quickstyle/simple5"/>
        </dgm:pt>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srcNode" val="background"/>
                    <dgm:param type="dstNode" val="background2"/>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srcNode" val="background2"/>
                            <dgm:param type="dstNode" val="background3"/>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srcNode" val="background3"/>
                                        <dgm:param type="dstNode" val="background4"/>
                                        <dgm:param type="dim" val="1D"/>
                                        <dgm:param type="endSty" val="noArr"/>
                                        <dgm:param type="connRout" val="bend"/>
                                        <dgm:param type="begPts" val="bCtr"/>
                                        <dgm:param type="endPts" val="tCtr"/>
                                        <dgm:param type="bendPt" val="end"/>
                                      </dgm:alg>
                                    </dgm:if>
                                    <dgm:else name="Name26">
                                      <dgm:alg type="conn">
                                        <dgm:param type="srcNode" val="background4"/>
                                        <dgm:param type="dstNode" val="background4"/>
                                        <dgm:param type="dim" val="1D"/>
                                        <dgm:param type="endSty" val="noArr"/>
                                        <dgm:param type="connRout" val="bend"/>
                                        <dgm:param type="begPts" val="bCtr"/>
                                        <dgm:param type="endPts" val="tCtr"/>
                                        <dgm:param type="bendPt" val="end"/>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2">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rSet qsTypeId="urn:microsoft.com/office/officeart/2005/8/quickstyle/simple5"/>
        </dgm:pt>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srcNode" val="background"/>
                    <dgm:param type="dstNode" val="background2"/>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srcNode" val="background2"/>
                            <dgm:param type="dstNode" val="background3"/>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srcNode" val="background3"/>
                                        <dgm:param type="dstNode" val="background4"/>
                                        <dgm:param type="dim" val="1D"/>
                                        <dgm:param type="endSty" val="noArr"/>
                                        <dgm:param type="connRout" val="bend"/>
                                        <dgm:param type="begPts" val="bCtr"/>
                                        <dgm:param type="endPts" val="tCtr"/>
                                        <dgm:param type="bendPt" val="end"/>
                                      </dgm:alg>
                                    </dgm:if>
                                    <dgm:else name="Name26">
                                      <dgm:alg type="conn">
                                        <dgm:param type="srcNode" val="background4"/>
                                        <dgm:param type="dstNode" val="background4"/>
                                        <dgm:param type="dim" val="1D"/>
                                        <dgm:param type="endSty" val="noArr"/>
                                        <dgm:param type="connRout" val="bend"/>
                                        <dgm:param type="begPts" val="bCtr"/>
                                        <dgm:param type="endPts" val="tCtr"/>
                                        <dgm:param type="bendPt" val="end"/>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3">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rSet qsTypeId="urn:microsoft.com/office/officeart/2005/8/quickstyle/simple5"/>
        </dgm:pt>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srcNode" val="background"/>
                    <dgm:param type="dstNode" val="background2"/>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srcNode" val="background2"/>
                            <dgm:param type="dstNode" val="background3"/>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srcNode" val="background3"/>
                                        <dgm:param type="dstNode" val="background4"/>
                                        <dgm:param type="dim" val="1D"/>
                                        <dgm:param type="endSty" val="noArr"/>
                                        <dgm:param type="connRout" val="bend"/>
                                        <dgm:param type="begPts" val="bCtr"/>
                                        <dgm:param type="endPts" val="tCtr"/>
                                        <dgm:param type="bendPt" val="end"/>
                                      </dgm:alg>
                                    </dgm:if>
                                    <dgm:else name="Name26">
                                      <dgm:alg type="conn">
                                        <dgm:param type="srcNode" val="background4"/>
                                        <dgm:param type="dstNode" val="background4"/>
                                        <dgm:param type="dim" val="1D"/>
                                        <dgm:param type="endSty" val="noArr"/>
                                        <dgm:param type="connRout" val="bend"/>
                                        <dgm:param type="begPts" val="bCtr"/>
                                        <dgm:param type="endPts" val="tCtr"/>
                                        <dgm:param type="bendPt" val="end"/>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4">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rSet qsTypeId="urn:microsoft.com/office/officeart/2005/8/quickstyle/simple5"/>
        </dgm:pt>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srcNode" val="background"/>
                    <dgm:param type="dstNode" val="background2"/>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srcNode" val="background2"/>
                            <dgm:param type="dstNode" val="background3"/>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srcNode" val="background3"/>
                                        <dgm:param type="dstNode" val="background4"/>
                                        <dgm:param type="dim" val="1D"/>
                                        <dgm:param type="endSty" val="noArr"/>
                                        <dgm:param type="connRout" val="bend"/>
                                        <dgm:param type="begPts" val="bCtr"/>
                                        <dgm:param type="endPts" val="tCtr"/>
                                        <dgm:param type="bendPt" val="end"/>
                                      </dgm:alg>
                                    </dgm:if>
                                    <dgm:else name="Name26">
                                      <dgm:alg type="conn">
                                        <dgm:param type="srcNode" val="background4"/>
                                        <dgm:param type="dstNode" val="background4"/>
                                        <dgm:param type="dim" val="1D"/>
                                        <dgm:param type="endSty" val="noArr"/>
                                        <dgm:param type="connRout" val="bend"/>
                                        <dgm:param type="begPts" val="bCtr"/>
                                        <dgm:param type="endPts" val="tCtr"/>
                                        <dgm:param type="bendPt" val="end"/>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bList2#2">
  <dgm:title val=""/>
  <dgm:desc val=""/>
  <dgm:catLst>
    <dgm:cat type="list" pri="7000"/>
    <dgm:cat type="convert" pri="16000"/>
  </dgm:catLst>
  <dgm:sampData useDef="1">
    <dgm:dataModel>
      <dgm:ptLst/>
      <dgm:bg/>
      <dgm:whole/>
    </dgm:dataModel>
  </dgm:sampData>
  <dgm:styleData>
    <dgm:dataModel>
      <dgm:ptLst>
        <dgm:pt modelId="0" type="doc">
          <dgm:prSet qsTypeId="urn:microsoft.com/office/officeart/2005/8/quickstyle/simple5"/>
        </dgm:pt>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off" val="ctr"/>
          <dgm:param type="contDir" val="sameDir"/>
          <dgm:param type="grDir" val="tL"/>
          <dgm:param type="flowDir" val="row"/>
        </dgm:alg>
      </dgm:if>
      <dgm:else name="Name2">
        <dgm:alg type="snake">
          <dgm:param type="off" val="ctr"/>
          <dgm:param type="contDir" val="sameDir"/>
          <dgm:param type="grDir" val="tR"/>
          <dgm:param type="flowDir" val="row"/>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jpeg>
</file>

<file path=ppt/media/image10.GIF>
</file>

<file path=ppt/media/image11.jpe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2298C64E-D9CE-4066-9619-C2D15C62426A}" type="datetimeFigureOut">
              <a:rPr lang="en-US"/>
              <a:t>1/24/2024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BE01CE90-FCC8-4AB4-8E4E-16406613837F}" type="slidenum">
              <a:rPr lang="en-US"/>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37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t>Là 1 ngành luật độc lập trong hệ thống PL nước CHXHCN Việt Nam, là hệ thống những quy phạm…</a:t>
            </a:r>
          </a:p>
        </p:txBody>
      </p:sp>
      <p:sp>
        <p:nvSpPr>
          <p:cNvPr id="33796"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Times New Roman" panose="02020603050405020304" pitchFamily="18" charset="0"/>
                <a:cs typeface="Arial" panose="020B0604020202020204" pitchFamily="34" charset="0"/>
              </a:defRPr>
            </a:lvl1pPr>
            <a:lvl2pPr marL="742950" indent="-285750" eaLnBrk="0" hangingPunct="0">
              <a:defRPr>
                <a:solidFill>
                  <a:schemeClr val="tx1"/>
                </a:solidFill>
                <a:latin typeface="Times New Roman" panose="02020603050405020304" pitchFamily="18" charset="0"/>
                <a:cs typeface="Arial" panose="020B0604020202020204" pitchFamily="34" charset="0"/>
              </a:defRPr>
            </a:lvl2pPr>
            <a:lvl3pPr marL="1143000" indent="-228600" eaLnBrk="0" hangingPunct="0">
              <a:defRPr>
                <a:solidFill>
                  <a:schemeClr val="tx1"/>
                </a:solidFill>
                <a:latin typeface="Times New Roman" panose="02020603050405020304" pitchFamily="18" charset="0"/>
                <a:cs typeface="Arial" panose="020B0604020202020204" pitchFamily="34" charset="0"/>
              </a:defRPr>
            </a:lvl3pPr>
            <a:lvl4pPr marL="1600200" indent="-228600" eaLnBrk="0" hangingPunct="0">
              <a:defRPr>
                <a:solidFill>
                  <a:schemeClr val="tx1"/>
                </a:solidFill>
                <a:latin typeface="Times New Roman" panose="02020603050405020304" pitchFamily="18" charset="0"/>
                <a:cs typeface="Arial" panose="020B0604020202020204" pitchFamily="34" charset="0"/>
              </a:defRPr>
            </a:lvl4pPr>
            <a:lvl5pPr marL="2057400" indent="-228600" eaLnBrk="0" hangingPunct="0">
              <a:defRPr>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9pPr>
          </a:lstStyle>
          <a:p>
            <a:pPr algn="r" eaLnBrk="1" hangingPunct="1"/>
            <a:fld id="{31C29572-A308-4464-92A2-D8BF4DA6DCC6}" type="slidenum">
              <a:rPr lang="en-US" sz="1200"/>
              <a:t>5</a:t>
            </a:fld>
            <a:endParaRPr 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BE01CE90-FCC8-4AB4-8E4E-16406613837F}" type="slidenum">
              <a:rPr lang="en-US" smtClean="0"/>
              <a:t>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48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t>Chế định</a:t>
            </a:r>
          </a:p>
        </p:txBody>
      </p:sp>
      <p:sp>
        <p:nvSpPr>
          <p:cNvPr id="348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defRPr>
                <a:solidFill>
                  <a:schemeClr val="tx1"/>
                </a:solidFill>
                <a:latin typeface="Times New Roman" panose="02020603050405020304" pitchFamily="18" charset="0"/>
                <a:cs typeface="Arial" panose="020B0604020202020204" pitchFamily="34" charset="0"/>
              </a:defRPr>
            </a:lvl1pPr>
            <a:lvl2pPr marL="742950" indent="-285750" eaLnBrk="0" hangingPunct="0">
              <a:defRPr>
                <a:solidFill>
                  <a:schemeClr val="tx1"/>
                </a:solidFill>
                <a:latin typeface="Times New Roman" panose="02020603050405020304" pitchFamily="18" charset="0"/>
                <a:cs typeface="Arial" panose="020B0604020202020204" pitchFamily="34" charset="0"/>
              </a:defRPr>
            </a:lvl2pPr>
            <a:lvl3pPr marL="1143000" indent="-228600" eaLnBrk="0" hangingPunct="0">
              <a:defRPr>
                <a:solidFill>
                  <a:schemeClr val="tx1"/>
                </a:solidFill>
                <a:latin typeface="Times New Roman" panose="02020603050405020304" pitchFamily="18" charset="0"/>
                <a:cs typeface="Arial" panose="020B0604020202020204" pitchFamily="34" charset="0"/>
              </a:defRPr>
            </a:lvl3pPr>
            <a:lvl4pPr marL="1600200" indent="-228600" eaLnBrk="0" hangingPunct="0">
              <a:defRPr>
                <a:solidFill>
                  <a:schemeClr val="tx1"/>
                </a:solidFill>
                <a:latin typeface="Times New Roman" panose="02020603050405020304" pitchFamily="18" charset="0"/>
                <a:cs typeface="Arial" panose="020B0604020202020204" pitchFamily="34" charset="0"/>
              </a:defRPr>
            </a:lvl4pPr>
            <a:lvl5pPr marL="2057400" indent="-228600" eaLnBrk="0" hangingPunct="0">
              <a:defRPr>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9pPr>
          </a:lstStyle>
          <a:p>
            <a:pPr eaLnBrk="1" hangingPunct="1"/>
            <a:fld id="{CD190A60-EE0E-4FB0-AFC1-6697F907067F}" type="slidenum">
              <a:rPr lang="en-US" smtClean="0"/>
              <a:t>9</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58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t>Tập trung</a:t>
            </a:r>
          </a:p>
        </p:txBody>
      </p:sp>
      <p:sp>
        <p:nvSpPr>
          <p:cNvPr id="3584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defRPr>
                <a:solidFill>
                  <a:schemeClr val="tx1"/>
                </a:solidFill>
                <a:latin typeface="Times New Roman" panose="02020603050405020304" pitchFamily="18" charset="0"/>
                <a:cs typeface="Arial" panose="020B0604020202020204" pitchFamily="34" charset="0"/>
              </a:defRPr>
            </a:lvl1pPr>
            <a:lvl2pPr marL="742950" indent="-285750" eaLnBrk="0" hangingPunct="0">
              <a:defRPr>
                <a:solidFill>
                  <a:schemeClr val="tx1"/>
                </a:solidFill>
                <a:latin typeface="Times New Roman" panose="02020603050405020304" pitchFamily="18" charset="0"/>
                <a:cs typeface="Arial" panose="020B0604020202020204" pitchFamily="34" charset="0"/>
              </a:defRPr>
            </a:lvl2pPr>
            <a:lvl3pPr marL="1143000" indent="-228600" eaLnBrk="0" hangingPunct="0">
              <a:defRPr>
                <a:solidFill>
                  <a:schemeClr val="tx1"/>
                </a:solidFill>
                <a:latin typeface="Times New Roman" panose="02020603050405020304" pitchFamily="18" charset="0"/>
                <a:cs typeface="Arial" panose="020B0604020202020204" pitchFamily="34" charset="0"/>
              </a:defRPr>
            </a:lvl3pPr>
            <a:lvl4pPr marL="1600200" indent="-228600" eaLnBrk="0" hangingPunct="0">
              <a:defRPr>
                <a:solidFill>
                  <a:schemeClr val="tx1"/>
                </a:solidFill>
                <a:latin typeface="Times New Roman" panose="02020603050405020304" pitchFamily="18" charset="0"/>
                <a:cs typeface="Arial" panose="020B0604020202020204" pitchFamily="34" charset="0"/>
              </a:defRPr>
            </a:lvl4pPr>
            <a:lvl5pPr marL="2057400" indent="-228600" eaLnBrk="0" hangingPunct="0">
              <a:defRPr>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9pPr>
          </a:lstStyle>
          <a:p>
            <a:pPr eaLnBrk="1" hangingPunct="1"/>
            <a:fld id="{23932448-1D29-4EEF-8707-F42EBCF55508}" type="slidenum">
              <a:rPr lang="en-US" smtClean="0"/>
              <a:t>20</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vi-VN">
              <a:latin typeface="Calibri" panose="020F0502020204030204" pitchFamily="34" charset="0"/>
            </a:endParaRPr>
          </a:p>
        </p:txBody>
      </p:sp>
      <p:sp>
        <p:nvSpPr>
          <p:cNvPr id="3686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defRPr>
                <a:solidFill>
                  <a:schemeClr val="tx1"/>
                </a:solidFill>
                <a:latin typeface="Times New Roman" panose="02020603050405020304" pitchFamily="18" charset="0"/>
                <a:cs typeface="Arial" panose="020B0604020202020204" pitchFamily="34" charset="0"/>
              </a:defRPr>
            </a:lvl1pPr>
            <a:lvl2pPr marL="742950" indent="-285750" eaLnBrk="0" hangingPunct="0">
              <a:defRPr>
                <a:solidFill>
                  <a:schemeClr val="tx1"/>
                </a:solidFill>
                <a:latin typeface="Times New Roman" panose="02020603050405020304" pitchFamily="18" charset="0"/>
                <a:cs typeface="Arial" panose="020B0604020202020204" pitchFamily="34" charset="0"/>
              </a:defRPr>
            </a:lvl2pPr>
            <a:lvl3pPr marL="1143000" indent="-228600" eaLnBrk="0" hangingPunct="0">
              <a:defRPr>
                <a:solidFill>
                  <a:schemeClr val="tx1"/>
                </a:solidFill>
                <a:latin typeface="Times New Roman" panose="02020603050405020304" pitchFamily="18" charset="0"/>
                <a:cs typeface="Arial" panose="020B0604020202020204" pitchFamily="34" charset="0"/>
              </a:defRPr>
            </a:lvl3pPr>
            <a:lvl4pPr marL="1600200" indent="-228600" eaLnBrk="0" hangingPunct="0">
              <a:defRPr>
                <a:solidFill>
                  <a:schemeClr val="tx1"/>
                </a:solidFill>
                <a:latin typeface="Times New Roman" panose="02020603050405020304" pitchFamily="18" charset="0"/>
                <a:cs typeface="Arial" panose="020B0604020202020204" pitchFamily="34" charset="0"/>
              </a:defRPr>
            </a:lvl4pPr>
            <a:lvl5pPr marL="2057400" indent="-228600" eaLnBrk="0" hangingPunct="0">
              <a:defRPr>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9pPr>
          </a:lstStyle>
          <a:p>
            <a:pPr eaLnBrk="1" hangingPunct="1"/>
            <a:fld id="{340589D0-1FE1-43EC-B7F4-0FD61B9DE150}" type="slidenum">
              <a:rPr lang="en-US" smtClean="0"/>
              <a:t>29</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78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t>Tự đọc</a:t>
            </a:r>
          </a:p>
        </p:txBody>
      </p:sp>
      <p:sp>
        <p:nvSpPr>
          <p:cNvPr id="3789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defRPr>
                <a:solidFill>
                  <a:schemeClr val="tx1"/>
                </a:solidFill>
                <a:latin typeface="Times New Roman" panose="02020603050405020304" pitchFamily="18" charset="0"/>
                <a:cs typeface="Arial" panose="020B0604020202020204" pitchFamily="34" charset="0"/>
              </a:defRPr>
            </a:lvl1pPr>
            <a:lvl2pPr marL="742950" indent="-285750" eaLnBrk="0" hangingPunct="0">
              <a:defRPr>
                <a:solidFill>
                  <a:schemeClr val="tx1"/>
                </a:solidFill>
                <a:latin typeface="Times New Roman" panose="02020603050405020304" pitchFamily="18" charset="0"/>
                <a:cs typeface="Arial" panose="020B0604020202020204" pitchFamily="34" charset="0"/>
              </a:defRPr>
            </a:lvl2pPr>
            <a:lvl3pPr marL="1143000" indent="-228600" eaLnBrk="0" hangingPunct="0">
              <a:defRPr>
                <a:solidFill>
                  <a:schemeClr val="tx1"/>
                </a:solidFill>
                <a:latin typeface="Times New Roman" panose="02020603050405020304" pitchFamily="18" charset="0"/>
                <a:cs typeface="Arial" panose="020B0604020202020204" pitchFamily="34" charset="0"/>
              </a:defRPr>
            </a:lvl3pPr>
            <a:lvl4pPr marL="1600200" indent="-228600" eaLnBrk="0" hangingPunct="0">
              <a:defRPr>
                <a:solidFill>
                  <a:schemeClr val="tx1"/>
                </a:solidFill>
                <a:latin typeface="Times New Roman" panose="02020603050405020304" pitchFamily="18" charset="0"/>
                <a:cs typeface="Arial" panose="020B0604020202020204" pitchFamily="34" charset="0"/>
              </a:defRPr>
            </a:lvl4pPr>
            <a:lvl5pPr marL="2057400" indent="-228600" eaLnBrk="0" hangingPunct="0">
              <a:defRPr>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9pPr>
          </a:lstStyle>
          <a:p>
            <a:pPr eaLnBrk="1" hangingPunct="1"/>
            <a:fld id="{318B1B07-5412-4AA2-8A9C-A64E356179B0}" type="slidenum">
              <a:rPr lang="en-US" smtClean="0"/>
              <a:t>30</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89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t>Tự đọc</a:t>
            </a:r>
          </a:p>
        </p:txBody>
      </p:sp>
      <p:sp>
        <p:nvSpPr>
          <p:cNvPr id="38916"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Times New Roman" panose="02020603050405020304" pitchFamily="18" charset="0"/>
                <a:cs typeface="Arial" panose="020B0604020202020204" pitchFamily="34" charset="0"/>
              </a:defRPr>
            </a:lvl1pPr>
            <a:lvl2pPr marL="742950" indent="-285750" eaLnBrk="0" hangingPunct="0">
              <a:defRPr>
                <a:solidFill>
                  <a:schemeClr val="tx1"/>
                </a:solidFill>
                <a:latin typeface="Times New Roman" panose="02020603050405020304" pitchFamily="18" charset="0"/>
                <a:cs typeface="Arial" panose="020B0604020202020204" pitchFamily="34" charset="0"/>
              </a:defRPr>
            </a:lvl2pPr>
            <a:lvl3pPr marL="1143000" indent="-228600" eaLnBrk="0" hangingPunct="0">
              <a:defRPr>
                <a:solidFill>
                  <a:schemeClr val="tx1"/>
                </a:solidFill>
                <a:latin typeface="Times New Roman" panose="02020603050405020304" pitchFamily="18" charset="0"/>
                <a:cs typeface="Arial" panose="020B0604020202020204" pitchFamily="34" charset="0"/>
              </a:defRPr>
            </a:lvl3pPr>
            <a:lvl4pPr marL="1600200" indent="-228600" eaLnBrk="0" hangingPunct="0">
              <a:defRPr>
                <a:solidFill>
                  <a:schemeClr val="tx1"/>
                </a:solidFill>
                <a:latin typeface="Times New Roman" panose="02020603050405020304" pitchFamily="18" charset="0"/>
                <a:cs typeface="Arial" panose="020B0604020202020204" pitchFamily="34" charset="0"/>
              </a:defRPr>
            </a:lvl4pPr>
            <a:lvl5pPr marL="2057400" indent="-228600" eaLnBrk="0" hangingPunct="0">
              <a:defRPr>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9pPr>
          </a:lstStyle>
          <a:p>
            <a:pPr algn="r" eaLnBrk="1" hangingPunct="1"/>
            <a:fld id="{BD6C8A5A-89DE-48B6-97EB-443B5038A779}" type="slidenum">
              <a:rPr lang="en-US" sz="1200"/>
              <a:t>31</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4" name="Rectangle 3"/>
          <p:cNvSpPr/>
          <p:nvPr/>
        </p:nvSpPr>
        <p:spPr bwMode="white">
          <a:xfrm>
            <a:off x="0" y="5970588"/>
            <a:ext cx="9144000" cy="887412"/>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 name="Rectangle 4"/>
          <p:cNvSpPr/>
          <p:nvPr/>
        </p:nvSpPr>
        <p:spPr>
          <a:xfrm>
            <a:off x="-9525" y="6053138"/>
            <a:ext cx="2249488" cy="712787"/>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5"/>
          <p:cNvSpPr/>
          <p:nvPr/>
        </p:nvSpPr>
        <p:spPr>
          <a:xfrm>
            <a:off x="2359025" y="6043613"/>
            <a:ext cx="6784975" cy="714375"/>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lang="en-US"/>
              <a:t>Click to edit Master title style</a:t>
            </a:r>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p>
        </p:txBody>
      </p:sp>
      <p:sp>
        <p:nvSpPr>
          <p:cNvPr id="7" name="Date Placeholder 27"/>
          <p:cNvSpPr>
            <a:spLocks noGrp="1"/>
          </p:cNvSpPr>
          <p:nvPr>
            <p:ph type="dt" sz="half" idx="10"/>
          </p:nvPr>
        </p:nvSpPr>
        <p:spPr>
          <a:xfrm>
            <a:off x="76200" y="6069013"/>
            <a:ext cx="2057400" cy="685800"/>
          </a:xfrm>
        </p:spPr>
        <p:txBody>
          <a:bodyPr>
            <a:noAutofit/>
          </a:bodyPr>
          <a:lstStyle>
            <a:lvl1pPr algn="ctr">
              <a:defRPr sz="2000">
                <a:solidFill>
                  <a:srgbClr val="FFFFFF"/>
                </a:solidFill>
              </a:defRPr>
            </a:lvl1pPr>
          </a:lstStyle>
          <a:p>
            <a:pPr>
              <a:defRPr/>
            </a:pPr>
            <a:fld id="{842AC88C-43CD-46F0-BF31-BCF02CEFB50B}" type="datetimeFigureOut">
              <a:rPr lang="en-US"/>
              <a:t>1/24/2024</a:t>
            </a:fld>
            <a:endParaRPr lang="en-US"/>
          </a:p>
        </p:txBody>
      </p:sp>
      <p:sp>
        <p:nvSpPr>
          <p:cNvPr id="10" name="Footer Placeholder 16"/>
          <p:cNvSpPr>
            <a:spLocks noGrp="1"/>
          </p:cNvSpPr>
          <p:nvPr>
            <p:ph type="ftr" sz="quarter" idx="11"/>
          </p:nvPr>
        </p:nvSpPr>
        <p:spPr>
          <a:xfrm>
            <a:off x="2085975" y="236538"/>
            <a:ext cx="5867400" cy="365125"/>
          </a:xfrm>
        </p:spPr>
        <p:txBody>
          <a:bodyPr/>
          <a:lstStyle>
            <a:lvl1pPr algn="r">
              <a:defRPr>
                <a:solidFill>
                  <a:schemeClr val="tx2"/>
                </a:solidFill>
              </a:defRPr>
            </a:lvl1pPr>
          </a:lstStyle>
          <a:p>
            <a:pPr>
              <a:defRPr/>
            </a:pPr>
            <a:endParaRPr lang="en-US"/>
          </a:p>
        </p:txBody>
      </p:sp>
      <p:sp>
        <p:nvSpPr>
          <p:cNvPr id="11"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pPr>
              <a:defRPr/>
            </a:pPr>
            <a:fld id="{03F1D0E3-B08F-45E9-B63C-323AF8E30F25}" type="slidenum">
              <a:rPr lang="en-US"/>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p:cNvSpPr>
            <a:spLocks noGrp="1"/>
          </p:cNvSpPr>
          <p:nvPr>
            <p:ph type="dt" sz="half" idx="10"/>
          </p:nvPr>
        </p:nvSpPr>
        <p:spPr/>
        <p:txBody>
          <a:bodyPr/>
          <a:lstStyle>
            <a:lvl1pPr>
              <a:defRPr/>
            </a:lvl1pPr>
          </a:lstStyle>
          <a:p>
            <a:pPr>
              <a:defRPr/>
            </a:pPr>
            <a:fld id="{85C482F8-49F5-4D3D-8667-D402AF9F8B43}" type="datetimeFigureOut">
              <a:rPr lang="en-US"/>
              <a:t>1/24/2024</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8763789E-38A9-458F-A694-4D5BEA106310}"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Rectangle 3"/>
          <p:cNvSpPr/>
          <p:nvPr/>
        </p:nvSpPr>
        <p:spPr bwMode="white">
          <a:xfrm>
            <a:off x="6096000" y="0"/>
            <a:ext cx="320675"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 name="Rectangle 4"/>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5"/>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Vertical Title 1"/>
          <p:cNvSpPr>
            <a:spLocks noGrp="1"/>
          </p:cNvSpPr>
          <p:nvPr>
            <p:ph type="title" orient="vert"/>
          </p:nvPr>
        </p:nvSpPr>
        <p:spPr>
          <a:xfrm>
            <a:off x="6553200" y="609600"/>
            <a:ext cx="2057400" cy="55165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609600"/>
            <a:ext cx="5562600" cy="55165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a:xfrm>
            <a:off x="6553200" y="6248400"/>
            <a:ext cx="2209800" cy="365125"/>
          </a:xfrm>
        </p:spPr>
        <p:txBody>
          <a:bodyPr/>
          <a:lstStyle>
            <a:lvl1pPr>
              <a:defRPr/>
            </a:lvl1pPr>
          </a:lstStyle>
          <a:p>
            <a:pPr>
              <a:defRPr/>
            </a:pPr>
            <a:fld id="{0B957063-5ED2-4EA4-89AA-59950A6C7FFF}" type="datetimeFigureOut">
              <a:rPr lang="en-US"/>
              <a:t>1/24/2024</a:t>
            </a:fld>
            <a:endParaRPr lang="en-US"/>
          </a:p>
        </p:txBody>
      </p:sp>
      <p:sp>
        <p:nvSpPr>
          <p:cNvPr id="8" name="Footer Placeholder 4"/>
          <p:cNvSpPr>
            <a:spLocks noGrp="1"/>
          </p:cNvSpPr>
          <p:nvPr>
            <p:ph type="ftr" sz="quarter" idx="11"/>
          </p:nvPr>
        </p:nvSpPr>
        <p:spPr>
          <a:xfrm>
            <a:off x="457200" y="6248400"/>
            <a:ext cx="5573713" cy="365125"/>
          </a:xfrm>
        </p:spPr>
        <p:txBody>
          <a:bodyPr/>
          <a:lstStyle>
            <a:lvl1pPr>
              <a:defRPr/>
            </a:lvl1pPr>
          </a:lstStyle>
          <a:p>
            <a:pPr>
              <a:defRPr/>
            </a:pPr>
            <a:endParaRPr lang="en-US"/>
          </a:p>
        </p:txBody>
      </p:sp>
      <p:sp>
        <p:nvSpPr>
          <p:cNvPr id="9" name="Slide Number Placeholder 5"/>
          <p:cNvSpPr>
            <a:spLocks noGrp="1"/>
          </p:cNvSpPr>
          <p:nvPr>
            <p:ph type="sldNum" sz="quarter" idx="12"/>
          </p:nvPr>
        </p:nvSpPr>
        <p:spPr>
          <a:xfrm rot="5400000">
            <a:off x="5989638" y="144462"/>
            <a:ext cx="533400" cy="244475"/>
          </a:xfrm>
        </p:spPr>
        <p:txBody>
          <a:bodyPr/>
          <a:lstStyle>
            <a:lvl1pPr>
              <a:defRPr/>
            </a:lvl1pPr>
          </a:lstStyle>
          <a:p>
            <a:pPr>
              <a:defRPr/>
            </a:pPr>
            <a:fld id="{DE33BC69-B988-4028-813E-F2710FAE79F8}" type="slidenum">
              <a:rPr lang="en-US"/>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3"/>
          <p:cNvSpPr>
            <a:spLocks noGrp="1"/>
          </p:cNvSpPr>
          <p:nvPr>
            <p:ph type="dt" sz="half" idx="10"/>
          </p:nvPr>
        </p:nvSpPr>
        <p:spPr/>
        <p:txBody>
          <a:bodyPr/>
          <a:lstStyle>
            <a:lvl1pPr>
              <a:defRPr/>
            </a:lvl1pPr>
          </a:lstStyle>
          <a:p>
            <a:pPr>
              <a:defRPr/>
            </a:pPr>
            <a:fld id="{06FE9605-5CD2-49BD-8A3E-0CDB64B97343}" type="datetimeFigureOut">
              <a:rPr lang="en-US"/>
              <a:t>1/24/2024</a:t>
            </a:fld>
            <a:endParaRPr lang="en-US"/>
          </a:p>
        </p:txBody>
      </p:sp>
      <p:sp>
        <p:nvSpPr>
          <p:cNvPr id="3" name="Footer Placeholder 2"/>
          <p:cNvSpPr>
            <a:spLocks noGrp="1"/>
          </p:cNvSpPr>
          <p:nvPr>
            <p:ph type="ftr" sz="quarter" idx="11"/>
          </p:nvPr>
        </p:nvSpPr>
        <p:spPr/>
        <p:txBody>
          <a:bodyPr/>
          <a:lstStyle>
            <a:lvl1pPr>
              <a:defRPr/>
            </a:lvl1pPr>
          </a:lstStyle>
          <a:p>
            <a:pPr>
              <a:defRPr/>
            </a:pPr>
            <a:endParaRPr lang="en-US"/>
          </a:p>
        </p:txBody>
      </p:sp>
      <p:sp>
        <p:nvSpPr>
          <p:cNvPr id="4" name="Slide Number Placeholder 22"/>
          <p:cNvSpPr>
            <a:spLocks noGrp="1"/>
          </p:cNvSpPr>
          <p:nvPr>
            <p:ph type="sldNum" sz="quarter" idx="12"/>
          </p:nvPr>
        </p:nvSpPr>
        <p:spPr/>
        <p:txBody>
          <a:bodyPr/>
          <a:lstStyle>
            <a:lvl1pPr>
              <a:defRPr/>
            </a:lvl1pPr>
          </a:lstStyle>
          <a:p>
            <a:pPr>
              <a:defRPr/>
            </a:pPr>
            <a:fld id="{3427BFC9-EECB-40F1-991C-17746B1000E7}"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lang="en-US"/>
              <a:t>Click to edit Master title style</a:t>
            </a:r>
          </a:p>
        </p:txBody>
      </p:sp>
      <p:sp>
        <p:nvSpPr>
          <p:cNvPr id="8" name="Content Placeholder 7"/>
          <p:cNvSpPr>
            <a:spLocks noGrp="1"/>
          </p:cNvSpPr>
          <p:nvPr>
            <p:ph sz="quarter" idx="1"/>
          </p:nvPr>
        </p:nvSpPr>
        <p:spPr>
          <a:xfrm>
            <a:off x="612648" y="1600200"/>
            <a:ext cx="8153400"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p:cNvSpPr>
            <a:spLocks noGrp="1"/>
          </p:cNvSpPr>
          <p:nvPr>
            <p:ph type="dt" sz="half" idx="10"/>
          </p:nvPr>
        </p:nvSpPr>
        <p:spPr/>
        <p:txBody>
          <a:bodyPr/>
          <a:lstStyle>
            <a:lvl1pPr>
              <a:defRPr/>
            </a:lvl1pPr>
          </a:lstStyle>
          <a:p>
            <a:pPr>
              <a:defRPr/>
            </a:pPr>
            <a:fld id="{739F2152-541D-479D-9182-BD62BB15B72B}" type="datetimeFigureOut">
              <a:rPr lang="en-US"/>
              <a:t>1/24/2024</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7D5648C6-A0A8-4579-9121-981D353D27A9}"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4" name="Rectangle 3"/>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 name="Rectangle 4"/>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5"/>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 name="Text Placeholder 2"/>
          <p:cNvSpPr>
            <a:spLocks noGrp="1"/>
          </p:cNvSpPr>
          <p:nvPr>
            <p:ph type="body" idx="1"/>
          </p:nvPr>
        </p:nvSpPr>
        <p:spPr>
          <a:xfrm>
            <a:off x="1371600" y="2743200"/>
            <a:ext cx="7123113" cy="1673225"/>
          </a:xfrm>
        </p:spPr>
        <p:txBody>
          <a:bodyPr/>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Click to edit Master text styles</a:t>
            </a:r>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lang="en-US"/>
              <a:t>Click to edit Master title style</a:t>
            </a:r>
          </a:p>
        </p:txBody>
      </p:sp>
      <p:sp>
        <p:nvSpPr>
          <p:cNvPr id="7" name="Date Placeholder 11"/>
          <p:cNvSpPr>
            <a:spLocks noGrp="1"/>
          </p:cNvSpPr>
          <p:nvPr>
            <p:ph type="dt" sz="half" idx="10"/>
          </p:nvPr>
        </p:nvSpPr>
        <p:spPr/>
        <p:txBody>
          <a:bodyPr/>
          <a:lstStyle>
            <a:lvl1pPr>
              <a:defRPr/>
            </a:lvl1pPr>
          </a:lstStyle>
          <a:p>
            <a:pPr>
              <a:defRPr/>
            </a:pPr>
            <a:fld id="{4FCCE834-582D-43C5-B9EC-480760E57E3F}" type="datetimeFigureOut">
              <a:rPr lang="en-US"/>
              <a:t>1/24/2024</a:t>
            </a:fld>
            <a:endParaRPr lang="en-US"/>
          </a:p>
        </p:txBody>
      </p:sp>
      <p:sp>
        <p:nvSpPr>
          <p:cNvPr id="8" name="Slide Number Placeholder 12"/>
          <p:cNvSpPr>
            <a:spLocks noGrp="1"/>
          </p:cNvSpPr>
          <p:nvPr>
            <p:ph type="sldNum" sz="quarter" idx="11"/>
          </p:nvPr>
        </p:nvSpPr>
        <p:spPr>
          <a:xfrm>
            <a:off x="0" y="1752600"/>
            <a:ext cx="1295400" cy="701675"/>
          </a:xfrm>
        </p:spPr>
        <p:txBody>
          <a:bodyPr>
            <a:noAutofit/>
          </a:bodyPr>
          <a:lstStyle>
            <a:lvl1pPr>
              <a:defRPr sz="2400">
                <a:solidFill>
                  <a:srgbClr val="FFFFFF"/>
                </a:solidFill>
              </a:defRPr>
            </a:lvl1pPr>
          </a:lstStyle>
          <a:p>
            <a:pPr>
              <a:defRPr/>
            </a:pPr>
            <a:fld id="{03908718-919C-4F02-AE83-4E2321D38F69}" type="slidenum">
              <a:rPr lang="en-US"/>
              <a:t>‹#›</a:t>
            </a:fld>
            <a:endParaRPr lang="en-US"/>
          </a:p>
        </p:txBody>
      </p:sp>
      <p:sp>
        <p:nvSpPr>
          <p:cNvPr id="9" name="Footer Placeholder 13"/>
          <p:cNvSpPr>
            <a:spLocks noGrp="1"/>
          </p:cNvSpPr>
          <p:nvPr>
            <p:ph type="ftr" sz="quarter" idx="12"/>
          </p:nvPr>
        </p:nvSpPr>
        <p:spPr/>
        <p:txBody>
          <a:bodyPr/>
          <a:lstStyle>
            <a:lvl1pPr>
              <a:defRPr/>
            </a:lvl1pPr>
          </a:lstStyle>
          <a:p>
            <a:pPr>
              <a:defRPr/>
            </a:pPr>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8"/>
          <p:cNvSpPr>
            <a:spLocks noGrp="1"/>
          </p:cNvSpPr>
          <p:nvPr>
            <p:ph sz="quarter" idx="1"/>
          </p:nvPr>
        </p:nvSpPr>
        <p:spPr>
          <a:xfrm>
            <a:off x="609600" y="1589567"/>
            <a:ext cx="38862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2"/>
          </p:nvPr>
        </p:nvSpPr>
        <p:spPr>
          <a:xfrm>
            <a:off x="4844901" y="1589567"/>
            <a:ext cx="38862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7"/>
          <p:cNvSpPr>
            <a:spLocks noGrp="1"/>
          </p:cNvSpPr>
          <p:nvPr>
            <p:ph type="dt" sz="half" idx="10"/>
          </p:nvPr>
        </p:nvSpPr>
        <p:spPr/>
        <p:txBody>
          <a:bodyPr rtlCol="0"/>
          <a:lstStyle>
            <a:lvl1pPr>
              <a:defRPr/>
            </a:lvl1pPr>
          </a:lstStyle>
          <a:p>
            <a:pPr>
              <a:defRPr/>
            </a:pPr>
            <a:fld id="{9F67B782-80E6-416A-BED6-A2A8B55A7734}" type="datetimeFigureOut">
              <a:rPr lang="en-US"/>
              <a:t>1/24/2024</a:t>
            </a:fld>
            <a:endParaRPr lang="en-US"/>
          </a:p>
        </p:txBody>
      </p:sp>
      <p:sp>
        <p:nvSpPr>
          <p:cNvPr id="6" name="Slide Number Placeholder 9"/>
          <p:cNvSpPr>
            <a:spLocks noGrp="1"/>
          </p:cNvSpPr>
          <p:nvPr>
            <p:ph type="sldNum" sz="quarter" idx="11"/>
          </p:nvPr>
        </p:nvSpPr>
        <p:spPr/>
        <p:txBody>
          <a:bodyPr rtlCol="0"/>
          <a:lstStyle>
            <a:lvl1pPr>
              <a:defRPr/>
            </a:lvl1pPr>
          </a:lstStyle>
          <a:p>
            <a:pPr>
              <a:defRPr/>
            </a:pPr>
            <a:fld id="{AB641C8D-1D2B-4216-B694-B09E0F087818}" type="slidenum">
              <a:rPr lang="en-US"/>
              <a:t>‹#›</a:t>
            </a:fld>
            <a:endParaRPr lang="en-US"/>
          </a:p>
        </p:txBody>
      </p:sp>
      <p:sp>
        <p:nvSpPr>
          <p:cNvPr id="7" name="Footer Placeholder 11"/>
          <p:cNvSpPr>
            <a:spLocks noGrp="1"/>
          </p:cNvSpPr>
          <p:nvPr>
            <p:ph type="ftr" sz="quarter" idx="12"/>
          </p:nvPr>
        </p:nvSpPr>
        <p:spPr/>
        <p:txBody>
          <a:bodyPr rtlCol="0"/>
          <a:lstStyle>
            <a:lvl1pPr>
              <a:defRPr/>
            </a:lvl1pPr>
          </a:lstStyle>
          <a:p>
            <a:pPr>
              <a:defRPr/>
            </a:pP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lstStyle>
            <a:lvl1pPr>
              <a:defRPr/>
            </a:lvl1pPr>
          </a:lstStyle>
          <a:p>
            <a:r>
              <a:rPr lang="en-US"/>
              <a:t>Click to edit Master title style</a:t>
            </a:r>
          </a:p>
        </p:txBody>
      </p:sp>
      <p:sp>
        <p:nvSpPr>
          <p:cNvPr id="11" name="Content Placeholder 10"/>
          <p:cNvSpPr>
            <a:spLocks noGrp="1"/>
          </p:cNvSpPr>
          <p:nvPr>
            <p:ph sz="quarter" idx="2"/>
          </p:nvPr>
        </p:nvSpPr>
        <p:spPr>
          <a:xfrm>
            <a:off x="609600" y="2438400"/>
            <a:ext cx="3886200" cy="3581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4"/>
          </p:nvPr>
        </p:nvSpPr>
        <p:spPr>
          <a:xfrm>
            <a:off x="4800600" y="2438400"/>
            <a:ext cx="3886200" cy="3581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a:r>
              <a:rPr lang="en-US"/>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a:r>
              <a:rPr lang="en-US"/>
              <a:t>Click to edit Master text styles</a:t>
            </a:r>
          </a:p>
        </p:txBody>
      </p:sp>
      <p:sp>
        <p:nvSpPr>
          <p:cNvPr id="7" name="Date Placeholder 9"/>
          <p:cNvSpPr>
            <a:spLocks noGrp="1"/>
          </p:cNvSpPr>
          <p:nvPr>
            <p:ph type="dt" sz="half" idx="10"/>
          </p:nvPr>
        </p:nvSpPr>
        <p:spPr/>
        <p:txBody>
          <a:bodyPr rtlCol="0"/>
          <a:lstStyle>
            <a:lvl1pPr>
              <a:defRPr/>
            </a:lvl1pPr>
          </a:lstStyle>
          <a:p>
            <a:pPr>
              <a:defRPr/>
            </a:pPr>
            <a:fld id="{3C3BD6D4-21B2-4196-91A6-1F8E653BD635}" type="datetimeFigureOut">
              <a:rPr lang="en-US"/>
              <a:t>1/24/2024</a:t>
            </a:fld>
            <a:endParaRPr lang="en-US"/>
          </a:p>
        </p:txBody>
      </p:sp>
      <p:sp>
        <p:nvSpPr>
          <p:cNvPr id="8" name="Slide Number Placeholder 11"/>
          <p:cNvSpPr>
            <a:spLocks noGrp="1"/>
          </p:cNvSpPr>
          <p:nvPr>
            <p:ph type="sldNum" sz="quarter" idx="11"/>
          </p:nvPr>
        </p:nvSpPr>
        <p:spPr/>
        <p:txBody>
          <a:bodyPr rtlCol="0"/>
          <a:lstStyle>
            <a:lvl1pPr>
              <a:defRPr/>
            </a:lvl1pPr>
          </a:lstStyle>
          <a:p>
            <a:pPr>
              <a:defRPr/>
            </a:pPr>
            <a:fld id="{BB04E161-BE08-4C08-9AF5-8D9CD909A298}" type="slidenum">
              <a:rPr lang="en-US"/>
              <a:t>‹#›</a:t>
            </a:fld>
            <a:endParaRPr lang="en-US"/>
          </a:p>
        </p:txBody>
      </p:sp>
      <p:sp>
        <p:nvSpPr>
          <p:cNvPr id="9" name="Footer Placeholder 13"/>
          <p:cNvSpPr>
            <a:spLocks noGrp="1"/>
          </p:cNvSpPr>
          <p:nvPr>
            <p:ph type="ftr" sz="quarter" idx="12"/>
          </p:nvPr>
        </p:nvSpPr>
        <p:spPr/>
        <p:txBody>
          <a:bodyPr rtlCol="0"/>
          <a:lstStyle>
            <a:lvl1pPr>
              <a:defRPr/>
            </a:lvl1pPr>
          </a:lstStyle>
          <a:p>
            <a:pPr>
              <a:defRPr/>
            </a:pP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13"/>
          <p:cNvSpPr>
            <a:spLocks noGrp="1"/>
          </p:cNvSpPr>
          <p:nvPr>
            <p:ph type="dt" sz="half" idx="10"/>
          </p:nvPr>
        </p:nvSpPr>
        <p:spPr/>
        <p:txBody>
          <a:bodyPr/>
          <a:lstStyle>
            <a:lvl1pPr>
              <a:defRPr/>
            </a:lvl1pPr>
          </a:lstStyle>
          <a:p>
            <a:pPr>
              <a:defRPr/>
            </a:pPr>
            <a:fld id="{26882604-4AF1-4AC9-906D-67A27DC13125}" type="datetimeFigureOut">
              <a:rPr lang="en-US"/>
              <a:t>1/24/2024</a:t>
            </a:fld>
            <a:endParaRPr lang="en-US"/>
          </a:p>
        </p:txBody>
      </p:sp>
      <p:sp>
        <p:nvSpPr>
          <p:cNvPr id="4" name="Footer Placeholder 2"/>
          <p:cNvSpPr>
            <a:spLocks noGrp="1"/>
          </p:cNvSpPr>
          <p:nvPr>
            <p:ph type="ftr" sz="quarter" idx="11"/>
          </p:nvPr>
        </p:nvSpPr>
        <p:spPr/>
        <p:txBody>
          <a:bodyPr/>
          <a:lstStyle>
            <a:lvl1pPr>
              <a:defRPr/>
            </a:lvl1pPr>
          </a:lstStyle>
          <a:p>
            <a:pPr>
              <a:defRPr/>
            </a:pPr>
            <a:endParaRPr lang="en-US"/>
          </a:p>
        </p:txBody>
      </p:sp>
      <p:sp>
        <p:nvSpPr>
          <p:cNvPr id="5" name="Slide Number Placeholder 22"/>
          <p:cNvSpPr>
            <a:spLocks noGrp="1"/>
          </p:cNvSpPr>
          <p:nvPr>
            <p:ph type="sldNum" sz="quarter" idx="12"/>
          </p:nvPr>
        </p:nvSpPr>
        <p:spPr/>
        <p:txBody>
          <a:bodyPr/>
          <a:lstStyle>
            <a:lvl1pPr>
              <a:defRPr/>
            </a:lvl1pPr>
          </a:lstStyle>
          <a:p>
            <a:pPr>
              <a:defRPr/>
            </a:pPr>
            <a:fld id="{D3AE93FC-50F0-426B-82CF-66BBD95FF46D}"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fld id="{1A873017-1914-414C-BB72-903BFF891195}" type="datetimeFigureOut">
              <a:rPr lang="en-US"/>
              <a:t>1/24/2024</a:t>
            </a:fld>
            <a:endParaRPr lang="en-US"/>
          </a:p>
        </p:txBody>
      </p:sp>
      <p:sp>
        <p:nvSpPr>
          <p:cNvPr id="3" name="Footer Placeholder 2"/>
          <p:cNvSpPr>
            <a:spLocks noGrp="1"/>
          </p:cNvSpPr>
          <p:nvPr>
            <p:ph type="ftr" sz="quarter" idx="11"/>
          </p:nvPr>
        </p:nvSpPr>
        <p:spPr/>
        <p:txBody>
          <a:bodyPr/>
          <a:lstStyle>
            <a:lvl1pPr>
              <a:defRPr/>
            </a:lvl1pPr>
          </a:lstStyle>
          <a:p>
            <a:pPr>
              <a:defRPr/>
            </a:pPr>
            <a:endParaRPr lang="en-US"/>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pPr>
              <a:defRPr/>
            </a:pPr>
            <a:fld id="{9F090E3E-FCDA-44AB-9502-B05C81C3F96B}"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lstStyle>
            <a:lvl1pPr algn="l">
              <a:buNone/>
              <a:defRPr sz="4400" b="0"/>
            </a:lvl1pPr>
          </a:lstStyle>
          <a:p>
            <a:r>
              <a:rPr lang="en-US"/>
              <a:t>Click to edit Master title style</a:t>
            </a:r>
          </a:p>
        </p:txBody>
      </p:sp>
      <p:sp>
        <p:nvSpPr>
          <p:cNvPr id="3" name="Text Placeholder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a:r>
              <a:rPr lang="en-US"/>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13"/>
          <p:cNvSpPr>
            <a:spLocks noGrp="1"/>
          </p:cNvSpPr>
          <p:nvPr>
            <p:ph type="dt" sz="half" idx="10"/>
          </p:nvPr>
        </p:nvSpPr>
        <p:spPr/>
        <p:txBody>
          <a:bodyPr/>
          <a:lstStyle>
            <a:lvl1pPr>
              <a:defRPr/>
            </a:lvl1pPr>
          </a:lstStyle>
          <a:p>
            <a:pPr>
              <a:defRPr/>
            </a:pPr>
            <a:fld id="{6B873ACD-536B-4814-A661-762F9C71FA1B}" type="datetimeFigureOut">
              <a:rPr lang="en-US"/>
              <a:t>1/24/2024</a:t>
            </a:fld>
            <a:endParaRPr lang="en-US"/>
          </a:p>
        </p:txBody>
      </p:sp>
      <p:sp>
        <p:nvSpPr>
          <p:cNvPr id="6" name="Footer Placeholder 2"/>
          <p:cNvSpPr>
            <a:spLocks noGrp="1"/>
          </p:cNvSpPr>
          <p:nvPr>
            <p:ph type="ftr" sz="quarter" idx="11"/>
          </p:nvPr>
        </p:nvSpPr>
        <p:spPr/>
        <p:txBody>
          <a:bodyPr/>
          <a:lstStyle>
            <a:lvl1pPr>
              <a:defRPr/>
            </a:lvl1pPr>
          </a:lstStyle>
          <a:p>
            <a:pPr>
              <a:defRPr/>
            </a:pPr>
            <a:endParaRPr lang="en-US"/>
          </a:p>
        </p:txBody>
      </p:sp>
      <p:sp>
        <p:nvSpPr>
          <p:cNvPr id="7" name="Slide Number Placeholder 22"/>
          <p:cNvSpPr>
            <a:spLocks noGrp="1"/>
          </p:cNvSpPr>
          <p:nvPr>
            <p:ph type="sldNum" sz="quarter" idx="12"/>
          </p:nvPr>
        </p:nvSpPr>
        <p:spPr/>
        <p:txBody>
          <a:bodyPr/>
          <a:lstStyle>
            <a:lvl1pPr>
              <a:defRPr/>
            </a:lvl1pPr>
          </a:lstStyle>
          <a:p>
            <a:pPr>
              <a:defRPr/>
            </a:pPr>
            <a:fld id="{FE6E6DDD-A795-4FF7-A9CA-600B8643C85E}"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5" name="Rectangle 4"/>
          <p:cNvSpPr/>
          <p:nvPr/>
        </p:nvSpPr>
        <p:spPr bwMode="white">
          <a:xfrm>
            <a:off x="-9525" y="4572000"/>
            <a:ext cx="9144000" cy="887413"/>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5"/>
          <p:cNvSpPr/>
          <p:nvPr/>
        </p:nvSpPr>
        <p:spPr>
          <a:xfrm>
            <a:off x="-9525" y="4664075"/>
            <a:ext cx="1463675" cy="712788"/>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Rectangle 6"/>
          <p:cNvSpPr/>
          <p:nvPr/>
        </p:nvSpPr>
        <p:spPr>
          <a:xfrm>
            <a:off x="1544638" y="4654550"/>
            <a:ext cx="7599362" cy="712788"/>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Rectangle 7"/>
          <p:cNvSpPr/>
          <p:nvPr/>
        </p:nvSpPr>
        <p:spPr bwMode="white">
          <a:xfrm>
            <a:off x="1447800" y="0"/>
            <a:ext cx="100013" cy="6867525"/>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a:r>
              <a:rPr lang="en-US"/>
              <a:t>Click to edit Master text styles</a:t>
            </a:r>
          </a:p>
        </p:txBody>
      </p:sp>
      <p:sp>
        <p:nvSpPr>
          <p:cNvPr id="2" name="Title 1"/>
          <p:cNvSpPr>
            <a:spLocks noGrp="1"/>
          </p:cNvSpPr>
          <p:nvPr>
            <p:ph type="title"/>
          </p:nvPr>
        </p:nvSpPr>
        <p:spPr>
          <a:xfrm>
            <a:off x="1600200" y="4648200"/>
            <a:ext cx="7315200" cy="685800"/>
          </a:xfrm>
        </p:spPr>
        <p:txBody>
          <a:bodyPr/>
          <a:lstStyle>
            <a:lvl1pPr algn="l">
              <a:buNone/>
              <a:defRPr sz="2800" b="0">
                <a:solidFill>
                  <a:srgbClr val="FFFFFF"/>
                </a:solidFill>
              </a:defRPr>
            </a:lvl1pPr>
          </a:lstStyle>
          <a:p>
            <a:r>
              <a:rPr lang="en-US"/>
              <a:t>Click to edit Master title style</a:t>
            </a:r>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normAutofit/>
          </a:bodyPr>
          <a:lstStyle>
            <a:lvl1pPr marL="0" indent="0">
              <a:buNone/>
              <a:defRPr sz="3200"/>
            </a:lvl1pPr>
          </a:lstStyle>
          <a:p>
            <a:pPr lvl="0"/>
            <a:r>
              <a:rPr lang="en-US" noProof="0"/>
              <a:t>Click icon to add picture</a:t>
            </a:r>
            <a:endParaRPr lang="en-US" noProof="0" dirty="0"/>
          </a:p>
        </p:txBody>
      </p:sp>
      <p:sp>
        <p:nvSpPr>
          <p:cNvPr id="9" name="Date Placeholder 11"/>
          <p:cNvSpPr>
            <a:spLocks noGrp="1"/>
          </p:cNvSpPr>
          <p:nvPr>
            <p:ph type="dt" sz="half" idx="10"/>
          </p:nvPr>
        </p:nvSpPr>
        <p:spPr>
          <a:xfrm>
            <a:off x="6248400" y="6248400"/>
            <a:ext cx="2667000" cy="365125"/>
          </a:xfrm>
        </p:spPr>
        <p:txBody>
          <a:bodyPr rtlCol="0"/>
          <a:lstStyle>
            <a:lvl1pPr>
              <a:defRPr/>
            </a:lvl1pPr>
          </a:lstStyle>
          <a:p>
            <a:pPr>
              <a:defRPr/>
            </a:pPr>
            <a:fld id="{EE93BB1C-BEEE-4BDA-8CFE-38F67863B4F8}" type="datetimeFigureOut">
              <a:rPr lang="en-US"/>
              <a:t>1/24/2024</a:t>
            </a:fld>
            <a:endParaRPr lang="en-US"/>
          </a:p>
        </p:txBody>
      </p:sp>
      <p:sp>
        <p:nvSpPr>
          <p:cNvPr id="10" name="Slide Number Placeholder 12"/>
          <p:cNvSpPr>
            <a:spLocks noGrp="1"/>
          </p:cNvSpPr>
          <p:nvPr>
            <p:ph type="sldNum" sz="quarter" idx="11"/>
          </p:nvPr>
        </p:nvSpPr>
        <p:spPr>
          <a:xfrm>
            <a:off x="0" y="4667250"/>
            <a:ext cx="1447800" cy="663575"/>
          </a:xfrm>
        </p:spPr>
        <p:txBody>
          <a:bodyPr rtlCol="0"/>
          <a:lstStyle>
            <a:lvl1pPr>
              <a:defRPr sz="2800"/>
            </a:lvl1pPr>
          </a:lstStyle>
          <a:p>
            <a:pPr>
              <a:defRPr/>
            </a:pPr>
            <a:fld id="{9DD99F3C-98F3-461F-A296-DE1E67C9C4C1}" type="slidenum">
              <a:rPr lang="en-US"/>
              <a:t>‹#›</a:t>
            </a:fld>
            <a:endParaRPr lang="en-US"/>
          </a:p>
        </p:txBody>
      </p:sp>
      <p:sp>
        <p:nvSpPr>
          <p:cNvPr id="11" name="Footer Placeholder 13"/>
          <p:cNvSpPr>
            <a:spLocks noGrp="1"/>
          </p:cNvSpPr>
          <p:nvPr>
            <p:ph type="ftr" sz="quarter" idx="12"/>
          </p:nvPr>
        </p:nvSpPr>
        <p:spPr>
          <a:xfrm>
            <a:off x="1600200" y="6248400"/>
            <a:ext cx="4572000" cy="365125"/>
          </a:xfrm>
        </p:spPr>
        <p:txBody>
          <a:bodyPr rtlCol="0"/>
          <a:lstStyle>
            <a:lvl1pPr>
              <a:defRPr/>
            </a:lvl1pPr>
          </a:lstStyle>
          <a:p>
            <a:pPr>
              <a:defRPr/>
            </a:pPr>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21"/>
          <p:cNvSpPr>
            <a:spLocks noGrp="1"/>
          </p:cNvSpPr>
          <p:nvPr>
            <p:ph type="title"/>
          </p:nvPr>
        </p:nvSpPr>
        <p:spPr bwMode="auto">
          <a:xfrm>
            <a:off x="609600" y="228600"/>
            <a:ext cx="81534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en-US"/>
              <a:t>Click to edit Master title style</a:t>
            </a:r>
          </a:p>
        </p:txBody>
      </p:sp>
      <p:sp>
        <p:nvSpPr>
          <p:cNvPr id="1027" name="Text Placeholder 12"/>
          <p:cNvSpPr>
            <a:spLocks noGrp="1"/>
          </p:cNvSpPr>
          <p:nvPr>
            <p:ph type="body" idx="1"/>
          </p:nvPr>
        </p:nvSpPr>
        <p:spPr bwMode="auto">
          <a:xfrm>
            <a:off x="612775" y="1600200"/>
            <a:ext cx="81534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Date Placeholder 13"/>
          <p:cNvSpPr>
            <a:spLocks noGrp="1"/>
          </p:cNvSpPr>
          <p:nvPr>
            <p:ph type="dt" sz="half" idx="2"/>
          </p:nvPr>
        </p:nvSpPr>
        <p:spPr>
          <a:xfrm>
            <a:off x="6096000" y="6248400"/>
            <a:ext cx="2667000" cy="365125"/>
          </a:xfrm>
          <a:prstGeom prst="rect">
            <a:avLst/>
          </a:prstGeom>
        </p:spPr>
        <p:txBody>
          <a:bodyPr vert="horz" anchor="ctr" anchorCtr="0"/>
          <a:lstStyle>
            <a:lvl1pPr algn="l" eaLnBrk="1" fontAlgn="auto" latinLnBrk="0" hangingPunct="1">
              <a:spcBef>
                <a:spcPts val="0"/>
              </a:spcBef>
              <a:spcAft>
                <a:spcPts val="0"/>
              </a:spcAft>
              <a:defRPr kumimoji="0" sz="1400">
                <a:solidFill>
                  <a:schemeClr val="tx2"/>
                </a:solidFill>
                <a:latin typeface="+mn-lt"/>
                <a:cs typeface="+mn-cs"/>
              </a:defRPr>
            </a:lvl1pPr>
          </a:lstStyle>
          <a:p>
            <a:pPr>
              <a:defRPr/>
            </a:pPr>
            <a:fld id="{C80CEBFA-5396-4EBC-9E75-471646A2C7DC}" type="datetimeFigureOut">
              <a:rPr lang="en-US"/>
              <a:t>1/24/2024</a:t>
            </a:fld>
            <a:endParaRPr lang="en-US"/>
          </a:p>
        </p:txBody>
      </p:sp>
      <p:sp>
        <p:nvSpPr>
          <p:cNvPr id="3" name="Footer Placeholder 2"/>
          <p:cNvSpPr>
            <a:spLocks noGrp="1"/>
          </p:cNvSpPr>
          <p:nvPr>
            <p:ph type="ftr" sz="quarter" idx="3"/>
          </p:nvPr>
        </p:nvSpPr>
        <p:spPr>
          <a:xfrm>
            <a:off x="609600" y="6248400"/>
            <a:ext cx="5421313" cy="365125"/>
          </a:xfrm>
          <a:prstGeom prst="rect">
            <a:avLst/>
          </a:prstGeom>
        </p:spPr>
        <p:txBody>
          <a:bodyPr vert="horz" anchor="ctr"/>
          <a:lstStyle>
            <a:lvl1pPr algn="r" eaLnBrk="1" fontAlgn="auto" latinLnBrk="0" hangingPunct="1">
              <a:spcBef>
                <a:spcPts val="0"/>
              </a:spcBef>
              <a:spcAft>
                <a:spcPts val="0"/>
              </a:spcAft>
              <a:defRPr kumimoji="0" sz="1400">
                <a:solidFill>
                  <a:schemeClr val="tx2"/>
                </a:solidFill>
                <a:latin typeface="+mn-lt"/>
                <a:cs typeface="+mn-cs"/>
              </a:defRPr>
            </a:lvl1pPr>
          </a:lstStyle>
          <a:p>
            <a:pPr>
              <a:defRPr/>
            </a:pPr>
            <a:endParaRPr lang="en-US"/>
          </a:p>
        </p:txBody>
      </p:sp>
      <p:sp>
        <p:nvSpPr>
          <p:cNvPr id="7" name="Rectangle 6"/>
          <p:cNvSpPr/>
          <p:nvPr/>
        </p:nvSpPr>
        <p:spPr bwMode="white">
          <a:xfrm>
            <a:off x="0" y="1235075"/>
            <a:ext cx="9144000" cy="31908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Rectangle 7"/>
          <p:cNvSpPr/>
          <p:nvPr/>
        </p:nvSpPr>
        <p:spPr>
          <a:xfrm>
            <a:off x="0" y="1279525"/>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 name="Rectangle 8"/>
          <p:cNvSpPr/>
          <p:nvPr/>
        </p:nvSpPr>
        <p:spPr>
          <a:xfrm>
            <a:off x="590550" y="1279525"/>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3" name="Slide Number Placeholder 22"/>
          <p:cNvSpPr>
            <a:spLocks noGrp="1"/>
          </p:cNvSpPr>
          <p:nvPr>
            <p:ph type="sldNum" sz="quarter" idx="4"/>
          </p:nvPr>
        </p:nvSpPr>
        <p:spPr>
          <a:xfrm>
            <a:off x="0" y="1271588"/>
            <a:ext cx="533400" cy="244475"/>
          </a:xfrm>
          <a:prstGeom prst="rect">
            <a:avLst/>
          </a:prstGeom>
        </p:spPr>
        <p:txBody>
          <a:bodyPr vert="horz" anchor="ctr" anchorCtr="0">
            <a:normAutofit/>
          </a:bodyPr>
          <a:lstStyle>
            <a:lvl1pPr algn="ctr" eaLnBrk="1" fontAlgn="auto" latinLnBrk="0" hangingPunct="1">
              <a:spcBef>
                <a:spcPts val="0"/>
              </a:spcBef>
              <a:spcAft>
                <a:spcPts val="0"/>
              </a:spcAft>
              <a:defRPr kumimoji="0" sz="1400" b="1">
                <a:solidFill>
                  <a:srgbClr val="FFFFFF"/>
                </a:solidFill>
                <a:latin typeface="+mn-lt"/>
                <a:cs typeface="+mn-cs"/>
              </a:defRPr>
            </a:lvl1pPr>
          </a:lstStyle>
          <a:p>
            <a:pPr>
              <a:defRPr/>
            </a:pPr>
            <a:fld id="{1BA1EC13-9610-42E7-8CEE-63ADBD34CE28}" type="slidenum">
              <a:rPr lang="en-US"/>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rtl="0" eaLnBrk="0" fontAlgn="base" hangingPunct="0">
        <a:spcBef>
          <a:spcPct val="0"/>
        </a:spcBef>
        <a:spcAft>
          <a:spcPct val="0"/>
        </a:spcAft>
        <a:defRPr sz="4400" kern="12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Arial" panose="020B0604020202020204" pitchFamily="34" charset="0"/>
        </a:defRPr>
      </a:lvl2pPr>
      <a:lvl3pPr algn="l" rtl="0" eaLnBrk="0" fontAlgn="base" hangingPunct="0">
        <a:spcBef>
          <a:spcPct val="0"/>
        </a:spcBef>
        <a:spcAft>
          <a:spcPct val="0"/>
        </a:spcAft>
        <a:defRPr sz="4400">
          <a:solidFill>
            <a:schemeClr val="tx2"/>
          </a:solidFill>
          <a:latin typeface="Arial" panose="020B0604020202020204" pitchFamily="34" charset="0"/>
        </a:defRPr>
      </a:lvl3pPr>
      <a:lvl4pPr algn="l" rtl="0" eaLnBrk="0" fontAlgn="base" hangingPunct="0">
        <a:spcBef>
          <a:spcPct val="0"/>
        </a:spcBef>
        <a:spcAft>
          <a:spcPct val="0"/>
        </a:spcAft>
        <a:defRPr sz="4400">
          <a:solidFill>
            <a:schemeClr val="tx2"/>
          </a:solidFill>
          <a:latin typeface="Arial" panose="020B0604020202020204" pitchFamily="34" charset="0"/>
        </a:defRPr>
      </a:lvl4pPr>
      <a:lvl5pPr algn="l" rtl="0" eaLnBrk="0" fontAlgn="base" hangingPunct="0">
        <a:spcBef>
          <a:spcPct val="0"/>
        </a:spcBef>
        <a:spcAft>
          <a:spcPct val="0"/>
        </a:spcAft>
        <a:defRPr sz="4400">
          <a:solidFill>
            <a:schemeClr val="tx2"/>
          </a:solidFill>
          <a:latin typeface="Arial" panose="020B0604020202020204" pitchFamily="34" charset="0"/>
        </a:defRPr>
      </a:lvl5pPr>
      <a:lvl6pPr marL="457200" algn="l" rtl="0" fontAlgn="base">
        <a:spcBef>
          <a:spcPct val="0"/>
        </a:spcBef>
        <a:spcAft>
          <a:spcPct val="0"/>
        </a:spcAft>
        <a:defRPr sz="4400">
          <a:solidFill>
            <a:schemeClr val="tx2"/>
          </a:solidFill>
          <a:latin typeface="Times New Roman" panose="02020603050405020304" pitchFamily="18" charset="0"/>
        </a:defRPr>
      </a:lvl6pPr>
      <a:lvl7pPr marL="914400" algn="l" rtl="0" fontAlgn="base">
        <a:spcBef>
          <a:spcPct val="0"/>
        </a:spcBef>
        <a:spcAft>
          <a:spcPct val="0"/>
        </a:spcAft>
        <a:defRPr sz="4400">
          <a:solidFill>
            <a:schemeClr val="tx2"/>
          </a:solidFill>
          <a:latin typeface="Times New Roman" panose="02020603050405020304" pitchFamily="18" charset="0"/>
        </a:defRPr>
      </a:lvl7pPr>
      <a:lvl8pPr marL="1371600" algn="l" rtl="0" fontAlgn="base">
        <a:spcBef>
          <a:spcPct val="0"/>
        </a:spcBef>
        <a:spcAft>
          <a:spcPct val="0"/>
        </a:spcAft>
        <a:defRPr sz="4400">
          <a:solidFill>
            <a:schemeClr val="tx2"/>
          </a:solidFill>
          <a:latin typeface="Times New Roman" panose="02020603050405020304" pitchFamily="18" charset="0"/>
        </a:defRPr>
      </a:lvl8pPr>
      <a:lvl9pPr marL="1828800" algn="l" rtl="0" fontAlgn="base">
        <a:spcBef>
          <a:spcPct val="0"/>
        </a:spcBef>
        <a:spcAft>
          <a:spcPct val="0"/>
        </a:spcAft>
        <a:defRPr sz="4400">
          <a:solidFill>
            <a:schemeClr val="tx2"/>
          </a:solidFill>
          <a:latin typeface="Times New Roman" panose="02020603050405020304" pitchFamily="18" charset="0"/>
        </a:defRPr>
      </a:lvl9pPr>
    </p:titleStyle>
    <p:bodyStyle>
      <a:lvl1pPr marL="319405" indent="-319405" algn="l" rtl="0" eaLnBrk="0" fontAlgn="base" hangingPunct="0">
        <a:spcBef>
          <a:spcPts val="700"/>
        </a:spcBef>
        <a:spcAft>
          <a:spcPct val="0"/>
        </a:spcAft>
        <a:buClr>
          <a:schemeClr val="accent2"/>
        </a:buClr>
        <a:buSzPct val="60000"/>
        <a:buFont typeface="Wingdings" panose="05000000000000000000" pitchFamily="2" charset="2"/>
        <a:buChar char=""/>
        <a:defRPr sz="2900" kern="1200">
          <a:solidFill>
            <a:schemeClr val="tx1"/>
          </a:solidFill>
          <a:latin typeface="+mn-lt"/>
          <a:ea typeface="+mn-ea"/>
          <a:cs typeface="+mn-cs"/>
        </a:defRPr>
      </a:lvl1pPr>
      <a:lvl2pPr marL="640080" indent="-273050" algn="l" rtl="0" eaLnBrk="0" fontAlgn="base" hangingPunct="0">
        <a:spcBef>
          <a:spcPts val="550"/>
        </a:spcBef>
        <a:spcAft>
          <a:spcPct val="0"/>
        </a:spcAft>
        <a:buClr>
          <a:schemeClr val="accent1"/>
        </a:buClr>
        <a:buSzPct val="70000"/>
        <a:buFont typeface="Wingdings 2" pitchFamily="18" charset="2"/>
        <a:buChar char=""/>
        <a:defRPr sz="2600" kern="1200">
          <a:solidFill>
            <a:schemeClr val="tx1"/>
          </a:solidFill>
          <a:latin typeface="+mn-lt"/>
          <a:ea typeface="+mn-ea"/>
          <a:cs typeface="+mn-cs"/>
        </a:defRPr>
      </a:lvl2pPr>
      <a:lvl3pPr marL="914400" indent="-228600" algn="l" rtl="0" eaLnBrk="0" fontAlgn="base" hangingPunct="0">
        <a:spcBef>
          <a:spcPts val="500"/>
        </a:spcBef>
        <a:spcAft>
          <a:spcPct val="0"/>
        </a:spcAft>
        <a:buClr>
          <a:schemeClr val="accent2"/>
        </a:buClr>
        <a:buSzPct val="75000"/>
        <a:buFont typeface="Wingdings" panose="05000000000000000000" pitchFamily="2" charset="2"/>
        <a:buChar char=""/>
        <a:defRPr sz="2300" kern="1200">
          <a:solidFill>
            <a:schemeClr val="tx1"/>
          </a:solidFill>
          <a:latin typeface="+mn-lt"/>
          <a:ea typeface="+mn-ea"/>
          <a:cs typeface="+mn-cs"/>
        </a:defRPr>
      </a:lvl3pPr>
      <a:lvl4pPr marL="1371600" indent="-228600" algn="l" rtl="0" eaLnBrk="0" fontAlgn="base" hangingPunct="0">
        <a:spcBef>
          <a:spcPts val="400"/>
        </a:spcBef>
        <a:spcAft>
          <a:spcPct val="0"/>
        </a:spcAft>
        <a:buClr>
          <a:srgbClr val="A5AB81"/>
        </a:buClr>
        <a:buSzPct val="75000"/>
        <a:buFont typeface="Wingdings" panose="05000000000000000000" pitchFamily="2" charset="2"/>
        <a:buChar char=""/>
        <a:defRPr sz="2000" kern="1200">
          <a:solidFill>
            <a:schemeClr val="tx1"/>
          </a:solidFill>
          <a:latin typeface="+mn-lt"/>
          <a:ea typeface="+mn-ea"/>
          <a:cs typeface="+mn-cs"/>
        </a:defRPr>
      </a:lvl4pPr>
      <a:lvl5pPr marL="1828800" indent="-228600" algn="l" rtl="0" eaLnBrk="0" fontAlgn="base" hangingPunct="0">
        <a:spcBef>
          <a:spcPts val="400"/>
        </a:spcBef>
        <a:spcAft>
          <a:spcPct val="0"/>
        </a:spcAft>
        <a:buClr>
          <a:srgbClr val="D8B25C"/>
        </a:buClr>
        <a:buSzPct val="65000"/>
        <a:buFont typeface="Wingdings" panose="05000000000000000000" pitchFamily="2" charset="2"/>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panose="05000000000000000000"/>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panose="05000000000000000000"/>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panose="05000000000000000000"/>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panose="05000000000000000000"/>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ctrTitle"/>
          </p:nvPr>
        </p:nvSpPr>
        <p:spPr>
          <a:xfrm>
            <a:off x="381000" y="1905000"/>
            <a:ext cx="8305800" cy="2057400"/>
          </a:xfrm>
        </p:spPr>
        <p:txBody>
          <a:bodyPr/>
          <a:lstStyle/>
          <a:p>
            <a:pPr algn="ctr" eaLnBrk="1" hangingPunct="1"/>
            <a:r>
              <a:rPr lang="en-US" b="1" cap="none" dirty="0">
                <a:solidFill>
                  <a:schemeClr val="tx1"/>
                </a:solidFill>
              </a:rPr>
              <a:t>BÀI 9</a:t>
            </a:r>
            <a:br>
              <a:rPr lang="en-US" b="1" cap="none" dirty="0">
                <a:solidFill>
                  <a:schemeClr val="tx1"/>
                </a:solidFill>
              </a:rPr>
            </a:br>
            <a:r>
              <a:rPr lang="en-US" sz="4800" b="1" cap="none" dirty="0">
                <a:solidFill>
                  <a:schemeClr val="tx1"/>
                </a:solidFill>
              </a:rPr>
              <a:t>NGÀNH LUẬT LAO ĐỘNG</a:t>
            </a:r>
            <a:r>
              <a:rPr lang="en-US" sz="6000" b="1" cap="none" dirty="0">
                <a:solidFill>
                  <a:schemeClr val="tx1"/>
                </a:solidFill>
              </a:rPr>
              <a:t> </a:t>
            </a:r>
            <a:endParaRPr lang="en-US" sz="5800" b="1" cap="none" dirty="0">
              <a:solidFill>
                <a:schemeClr val="tx1"/>
              </a:solidFill>
            </a:endParaRPr>
          </a:p>
        </p:txBody>
      </p:sp>
      <p:sp>
        <p:nvSpPr>
          <p:cNvPr id="3" name="Rectangle 2"/>
          <p:cNvSpPr/>
          <p:nvPr/>
        </p:nvSpPr>
        <p:spPr>
          <a:xfrm>
            <a:off x="4191000" y="5257800"/>
            <a:ext cx="184731" cy="584775"/>
          </a:xfrm>
          <a:prstGeom prst="rect">
            <a:avLst/>
          </a:prstGeom>
        </p:spPr>
        <p:txBody>
          <a:bodyPr wrap="non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endParaRPr lang="en-US" sz="3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vi-VN" altLang="en-US"/>
              <a:t>1. Quan hệ lao động</a:t>
            </a:r>
            <a:br>
              <a:rPr lang="vi-VN" altLang="en-US"/>
            </a:br>
            <a:endParaRPr lang="vi-VN" altLang="en-US"/>
          </a:p>
        </p:txBody>
      </p:sp>
      <p:graphicFrame>
        <p:nvGraphicFramePr>
          <p:cNvPr id="8" name="Content Placeholder 3"/>
          <p:cNvGraphicFramePr/>
          <p:nvPr/>
        </p:nvGraphicFramePr>
        <p:xfrm>
          <a:off x="567136" y="1540970"/>
          <a:ext cx="8291118" cy="48074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ltLang="en-US"/>
              <a:t>Quan hệ lao động</a:t>
            </a:r>
          </a:p>
        </p:txBody>
      </p:sp>
      <p:sp>
        <p:nvSpPr>
          <p:cNvPr id="10" name="Striped Right Arrow 6"/>
          <p:cNvSpPr/>
          <p:nvPr/>
        </p:nvSpPr>
        <p:spPr bwMode="auto">
          <a:xfrm>
            <a:off x="456077" y="1876207"/>
            <a:ext cx="2510498" cy="1410221"/>
          </a:xfrm>
          <a:prstGeom prst="stripedRightArrow">
            <a:avLst/>
          </a:prstGeom>
          <a:solidFill>
            <a:srgbClr val="009284"/>
          </a:solidFill>
          <a:ln w="9525" cap="flat" cmpd="sng" algn="ctr">
            <a:solidFill>
              <a:schemeClr val="tx1"/>
            </a:solidFill>
            <a:prstDash val="solid"/>
            <a:round/>
            <a:headEnd type="none" w="med" len="med"/>
            <a:tailEnd type="none" w="med" len="med"/>
          </a:ln>
          <a:effectLst/>
        </p:spPr>
        <p:txBody>
          <a:bodyPr vert="horz" wrap="square" lIns="89069" tIns="44534" rIns="89069" bIns="44534" numCol="1" rtlCol="0" anchor="ctr" anchorCtr="0" compatLnSpc="1"/>
          <a:lstStyle/>
          <a:p>
            <a:r>
              <a:rPr lang="en-US" sz="2000" b="1">
                <a:solidFill>
                  <a:schemeClr val="bg1"/>
                </a:solidFill>
              </a:rPr>
              <a:t>QHLĐ mang tính chất tập thể</a:t>
            </a:r>
          </a:p>
        </p:txBody>
      </p:sp>
      <p:graphicFrame>
        <p:nvGraphicFramePr>
          <p:cNvPr id="9" name="Content Placeholder 3"/>
          <p:cNvGraphicFramePr/>
          <p:nvPr/>
        </p:nvGraphicFramePr>
        <p:xfrm>
          <a:off x="457200" y="1876425"/>
          <a:ext cx="8475980" cy="46075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ltLang="en-US"/>
              <a:t>Quan hệ lao động</a:t>
            </a:r>
          </a:p>
        </p:txBody>
      </p:sp>
      <p:graphicFrame>
        <p:nvGraphicFramePr>
          <p:cNvPr id="12" name="Content Placeholder 3"/>
          <p:cNvGraphicFramePr/>
          <p:nvPr/>
        </p:nvGraphicFramePr>
        <p:xfrm>
          <a:off x="454430" y="1752402"/>
          <a:ext cx="8689520" cy="46970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ltLang="en-US"/>
              <a:t>Quan hệ lao động</a:t>
            </a:r>
          </a:p>
        </p:txBody>
      </p:sp>
      <p:graphicFrame>
        <p:nvGraphicFramePr>
          <p:cNvPr id="5" name="Content Placeholder 3"/>
          <p:cNvGraphicFramePr/>
          <p:nvPr/>
        </p:nvGraphicFramePr>
        <p:xfrm>
          <a:off x="227240" y="2201229"/>
          <a:ext cx="8689520" cy="38595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612775" y="0"/>
            <a:ext cx="8153400" cy="1219200"/>
          </a:xfrm>
        </p:spPr>
        <p:txBody>
          <a:bodyPr/>
          <a:lstStyle/>
          <a:p>
            <a:pPr eaLnBrk="1" hangingPunct="1"/>
            <a:r>
              <a:rPr lang="en-US" b="1">
                <a:solidFill>
                  <a:srgbClr val="0070C0"/>
                </a:solidFill>
              </a:rPr>
              <a:t>2.</a:t>
            </a:r>
            <a:r>
              <a:rPr lang="vi-VN" altLang="en-US" b="1">
                <a:solidFill>
                  <a:srgbClr val="0070C0"/>
                </a:solidFill>
              </a:rPr>
              <a:t> </a:t>
            </a:r>
            <a:r>
              <a:rPr lang="en-US" b="1">
                <a:solidFill>
                  <a:srgbClr val="0070C0"/>
                </a:solidFill>
              </a:rPr>
              <a:t>Hợp đồng lao động</a:t>
            </a:r>
          </a:p>
        </p:txBody>
      </p:sp>
      <p:sp>
        <p:nvSpPr>
          <p:cNvPr id="3" name="Content Placeholder 2"/>
          <p:cNvSpPr>
            <a:spLocks noGrp="1"/>
          </p:cNvSpPr>
          <p:nvPr>
            <p:ph sz="quarter" idx="1"/>
          </p:nvPr>
        </p:nvSpPr>
        <p:spPr>
          <a:xfrm>
            <a:off x="228600" y="1600200"/>
            <a:ext cx="8594725" cy="5257800"/>
          </a:xfrm>
        </p:spPr>
        <p:txBody>
          <a:bodyPr/>
          <a:lstStyle/>
          <a:p>
            <a:pPr marL="0" indent="0" algn="just" eaLnBrk="1" hangingPunct="1">
              <a:buFont typeface="Wingdings" panose="05000000000000000000" pitchFamily="2" charset="2"/>
              <a:buNone/>
            </a:pPr>
            <a:r>
              <a:rPr lang="en-US" sz="3200" b="1" i="1">
                <a:solidFill>
                  <a:srgbClr val="FF0000"/>
                </a:solidFill>
              </a:rPr>
              <a:t>a. Khái niệm</a:t>
            </a:r>
            <a:endParaRPr lang="en-US" sz="3200">
              <a:solidFill>
                <a:srgbClr val="FF0000"/>
              </a:solidFill>
            </a:endParaRPr>
          </a:p>
          <a:p>
            <a:pPr marL="0" indent="0" algn="just" eaLnBrk="1" hangingPunct="1">
              <a:buFont typeface="Wingdings" panose="05000000000000000000" pitchFamily="2" charset="2"/>
              <a:buNone/>
            </a:pPr>
            <a:r>
              <a:rPr lang="en-US" sz="2600" b="1"/>
              <a:t>	</a:t>
            </a:r>
            <a:r>
              <a:rPr lang="en-US" sz="2400"/>
              <a:t>Hợp đồng lao động là </a:t>
            </a:r>
            <a:r>
              <a:rPr lang="en-US" sz="2400" b="1" i="1">
                <a:solidFill>
                  <a:srgbClr val="0000FF"/>
                </a:solidFill>
              </a:rPr>
              <a:t>sự thoả thuận</a:t>
            </a:r>
            <a:r>
              <a:rPr lang="en-US" sz="2400"/>
              <a:t> giữa người lao động và người sử dụng lao động </a:t>
            </a:r>
            <a:r>
              <a:rPr lang="en-US" sz="2400" b="1" i="1">
                <a:solidFill>
                  <a:srgbClr val="0000FF"/>
                </a:solidFill>
              </a:rPr>
              <a:t>về việc làm có trả lương, điều kiện làm việc, quyền và nghĩa vụ</a:t>
            </a:r>
            <a:r>
              <a:rPr lang="en-US" sz="2400"/>
              <a:t> của mỗi bên trong quan hệ lao động. </a:t>
            </a:r>
            <a:endParaRPr lang="en-US" sz="2600"/>
          </a:p>
          <a:p>
            <a:pPr marL="0" indent="0" algn="just" eaLnBrk="1" hangingPunct="1">
              <a:buFont typeface="Wingdings" panose="05000000000000000000" pitchFamily="2" charset="2"/>
              <a:buNone/>
            </a:pPr>
            <a:r>
              <a:rPr lang="en-US" sz="2600"/>
              <a:t>	</a:t>
            </a:r>
            <a:endParaRPr lang="en-US" sz="2800"/>
          </a:p>
        </p:txBody>
      </p:sp>
      <p:pic>
        <p:nvPicPr>
          <p:cNvPr id="17412" name="Picture 4" descr="C:\Users\Luong Thanh Binh\Downloads\images (37).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43000" y="3736975"/>
            <a:ext cx="2667000" cy="2066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3" name="Picture 5" descr="C:\Users\Luong Thanh Binh\Downloads\images (26).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00600" y="3736975"/>
            <a:ext cx="2619375"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7412"/>
                                        </p:tgtEl>
                                        <p:attrNameLst>
                                          <p:attrName>style.visibility</p:attrName>
                                        </p:attrNameLst>
                                      </p:cBhvr>
                                      <p:to>
                                        <p:strVal val="visible"/>
                                      </p:to>
                                    </p:set>
                                    <p:animEffect transition="in" filter="fade">
                                      <p:cBhvr>
                                        <p:cTn id="19" dur="500"/>
                                        <p:tgtEl>
                                          <p:spTgt spid="17412"/>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7413"/>
                                        </p:tgtEl>
                                        <p:attrNameLst>
                                          <p:attrName>style.visibility</p:attrName>
                                        </p:attrNameLst>
                                      </p:cBhvr>
                                      <p:to>
                                        <p:strVal val="visible"/>
                                      </p:to>
                                    </p:set>
                                    <p:animEffect transition="in" filter="fade">
                                      <p:cBhvr>
                                        <p:cTn id="24" dur="1000"/>
                                        <p:tgtEl>
                                          <p:spTgt spid="17413"/>
                                        </p:tgtEl>
                                      </p:cBhvr>
                                    </p:animEffect>
                                    <p:anim calcmode="lin" valueType="num">
                                      <p:cBhvr>
                                        <p:cTn id="25" dur="1000" fill="hold"/>
                                        <p:tgtEl>
                                          <p:spTgt spid="17413"/>
                                        </p:tgtEl>
                                        <p:attrNameLst>
                                          <p:attrName>ppt_x</p:attrName>
                                        </p:attrNameLst>
                                      </p:cBhvr>
                                      <p:tavLst>
                                        <p:tav tm="0">
                                          <p:val>
                                            <p:strVal val="#ppt_x"/>
                                          </p:val>
                                        </p:tav>
                                        <p:tav tm="100000">
                                          <p:val>
                                            <p:strVal val="#ppt_x"/>
                                          </p:val>
                                        </p:tav>
                                      </p:tavLst>
                                    </p:anim>
                                    <p:anim calcmode="lin" valueType="num">
                                      <p:cBhvr>
                                        <p:cTn id="26" dur="1000" fill="hold"/>
                                        <p:tgtEl>
                                          <p:spTgt spid="174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a:xfrm>
            <a:off x="612775" y="228600"/>
            <a:ext cx="8153400" cy="990600"/>
          </a:xfrm>
        </p:spPr>
        <p:txBody>
          <a:bodyPr/>
          <a:lstStyle/>
          <a:p>
            <a:r>
              <a:rPr lang="en-US" b="1">
                <a:solidFill>
                  <a:srgbClr val="0070C0"/>
                </a:solidFill>
              </a:rPr>
              <a:t>2.</a:t>
            </a:r>
            <a:r>
              <a:rPr lang="vi-VN" altLang="en-US" b="1">
                <a:solidFill>
                  <a:srgbClr val="0070C0"/>
                </a:solidFill>
              </a:rPr>
              <a:t> </a:t>
            </a:r>
            <a:r>
              <a:rPr lang="en-US" b="1">
                <a:solidFill>
                  <a:srgbClr val="0070C0"/>
                </a:solidFill>
              </a:rPr>
              <a:t>Hợp đồng lao động</a:t>
            </a:r>
            <a:endParaRPr lang="en-US">
              <a:solidFill>
                <a:srgbClr val="0070C0"/>
              </a:solidFill>
            </a:endParaRPr>
          </a:p>
        </p:txBody>
      </p:sp>
      <p:sp>
        <p:nvSpPr>
          <p:cNvPr id="3" name="Content Placeholder 2"/>
          <p:cNvSpPr>
            <a:spLocks noGrp="1"/>
          </p:cNvSpPr>
          <p:nvPr>
            <p:ph sz="quarter" idx="1"/>
          </p:nvPr>
        </p:nvSpPr>
        <p:spPr>
          <a:xfrm>
            <a:off x="228600" y="1676400"/>
            <a:ext cx="8763000" cy="5029200"/>
          </a:xfrm>
        </p:spPr>
        <p:txBody>
          <a:bodyPr/>
          <a:lstStyle/>
          <a:p>
            <a:pPr marL="0" indent="0" eaLnBrk="1" hangingPunct="1">
              <a:buFont typeface="Wingdings" panose="05000000000000000000" pitchFamily="2" charset="2"/>
              <a:buNone/>
            </a:pPr>
            <a:r>
              <a:rPr lang="en-US" sz="2800" b="1" i="1">
                <a:solidFill>
                  <a:srgbClr val="FF0000"/>
                </a:solidFill>
              </a:rPr>
              <a:t>b. Phân loại hợp đồng </a:t>
            </a:r>
            <a:endParaRPr lang="en-US" sz="2800">
              <a:solidFill>
                <a:srgbClr val="FF0000"/>
              </a:solidFill>
            </a:endParaRPr>
          </a:p>
          <a:p>
            <a:pPr marL="0" indent="0" eaLnBrk="1" hangingPunct="1">
              <a:buFont typeface="Wingdings" panose="05000000000000000000" pitchFamily="2" charset="2"/>
              <a:buNone/>
            </a:pPr>
            <a:r>
              <a:rPr lang="en-US" sz="2400" b="1"/>
              <a:t>* Phân loại theo hình thức hợp đồng </a:t>
            </a:r>
          </a:p>
          <a:p>
            <a:pPr marL="0" indent="0" eaLnBrk="1" hangingPunct="1">
              <a:buFont typeface="Wingdings" panose="05000000000000000000" pitchFamily="2" charset="2"/>
              <a:buNone/>
            </a:pPr>
            <a:r>
              <a:rPr lang="en-US" sz="2400"/>
              <a:t>	- Hợp đồng lao động bằng văn bản </a:t>
            </a:r>
          </a:p>
          <a:p>
            <a:pPr marL="0" indent="0" eaLnBrk="1" hangingPunct="1">
              <a:buFont typeface="Wingdings" panose="05000000000000000000" pitchFamily="2" charset="2"/>
              <a:buNone/>
            </a:pPr>
            <a:r>
              <a:rPr lang="en-US" sz="2400"/>
              <a:t>	- Hợp đồng lao động bằng lời nói </a:t>
            </a:r>
          </a:p>
          <a:p>
            <a:pPr marL="0" indent="0" eaLnBrk="1" hangingPunct="1">
              <a:buFont typeface="Wingdings" panose="05000000000000000000" pitchFamily="2" charset="2"/>
              <a:buNone/>
            </a:pPr>
            <a:r>
              <a:rPr lang="en-US" sz="2400"/>
              <a:t>	- Hợp đồng lao động bằng hành vi </a:t>
            </a:r>
          </a:p>
          <a:p>
            <a:pPr marL="0" indent="0" eaLnBrk="1" hangingPunct="1">
              <a:buFont typeface="Wingdings" panose="05000000000000000000" pitchFamily="2" charset="2"/>
              <a:buNone/>
            </a:pPr>
            <a:r>
              <a:rPr lang="en-US" sz="2400" b="1"/>
              <a:t>* Phân loại theo thời hạn của hợp đồng </a:t>
            </a:r>
          </a:p>
          <a:p>
            <a:pPr marL="0" indent="0" eaLnBrk="1" hangingPunct="1">
              <a:buFont typeface="Wingdings" panose="05000000000000000000" pitchFamily="2" charset="2"/>
              <a:buNone/>
            </a:pPr>
            <a:r>
              <a:rPr lang="en-US" sz="2400"/>
              <a:t>	- Hợp đồng không xác định thời hạn 	</a:t>
            </a:r>
          </a:p>
          <a:p>
            <a:pPr marL="0" indent="0" eaLnBrk="1" hangingPunct="1">
              <a:buFont typeface="Wingdings" panose="05000000000000000000" pitchFamily="2" charset="2"/>
              <a:buNone/>
            </a:pPr>
            <a:r>
              <a:rPr lang="en-US" sz="2400"/>
              <a:t>	- Hợp đồng xác định thời hạn </a:t>
            </a:r>
          </a:p>
          <a:p>
            <a:pPr marL="0" indent="0" eaLnBrk="1" hangingPunct="1">
              <a:buFont typeface="Wingdings" panose="05000000000000000000" pitchFamily="2" charset="2"/>
              <a:buNone/>
            </a:pPr>
            <a:r>
              <a:rPr lang="en-US" sz="2400" b="1"/>
              <a:t>* Phân loại hợp đồng theo tính kế tiếp của trình tự giao kết</a:t>
            </a:r>
          </a:p>
          <a:p>
            <a:pPr marL="0" indent="0" eaLnBrk="1" hangingPunct="1">
              <a:buFont typeface="Wingdings" panose="05000000000000000000" pitchFamily="2" charset="2"/>
              <a:buNone/>
            </a:pPr>
            <a:r>
              <a:rPr lang="en-US" sz="2400"/>
              <a:t>	- Hợp đồng thử việc </a:t>
            </a:r>
          </a:p>
          <a:p>
            <a:pPr marL="0" indent="0" eaLnBrk="1" hangingPunct="1">
              <a:buFont typeface="Wingdings" panose="05000000000000000000" pitchFamily="2" charset="2"/>
              <a:buNone/>
            </a:pPr>
            <a:r>
              <a:rPr lang="en-US" sz="2400"/>
              <a:t>	- Hợp đồng chính thức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 calcmode="lin" valueType="num">
                                      <p:cBhvr additive="base">
                                        <p:cTn id="3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 calcmode="lin" valueType="num">
                                      <p:cBhvr additive="base">
                                        <p:cTn id="3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8" end="8"/>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 calcmode="lin" valueType="num">
                                      <p:cBhvr additive="base">
                                        <p:cTn id="43"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9" end="9"/>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 calcmode="lin" valueType="num">
                                      <p:cBhvr additive="base">
                                        <p:cTn id="4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609552" y="380802"/>
            <a:ext cx="8157894" cy="523220"/>
          </a:xfrm>
          <a:prstGeom prst="rect">
            <a:avLst/>
          </a:prstGeom>
          <a:noFill/>
        </p:spPr>
        <p:txBody>
          <a:bodyPr wrap="square" rtlCol="0">
            <a:spAutoFit/>
          </a:bodyPr>
          <a:lstStyle/>
          <a:p>
            <a:r>
              <a:rPr lang="en-US" sz="2800" b="1">
                <a:solidFill>
                  <a:srgbClr val="FFB014"/>
                </a:solidFill>
                <a:latin typeface="Arial" panose="020B0604020202020204" pitchFamily="34" charset="0"/>
                <a:cs typeface="Arial" panose="020B0604020202020204" pitchFamily="34" charset="0"/>
              </a:rPr>
              <a:t>Các loại hợp đồng lao động</a:t>
            </a:r>
          </a:p>
        </p:txBody>
      </p:sp>
      <p:graphicFrame>
        <p:nvGraphicFramePr>
          <p:cNvPr id="7" name="Content Placeholder 3"/>
          <p:cNvGraphicFramePr/>
          <p:nvPr/>
        </p:nvGraphicFramePr>
        <p:xfrm>
          <a:off x="483870" y="1327150"/>
          <a:ext cx="8346440" cy="43884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612775" y="228600"/>
            <a:ext cx="8153400" cy="990600"/>
          </a:xfrm>
        </p:spPr>
        <p:txBody>
          <a:bodyPr/>
          <a:lstStyle/>
          <a:p>
            <a:pPr eaLnBrk="1" hangingPunct="1"/>
            <a:r>
              <a:rPr lang="en-US" b="1">
                <a:solidFill>
                  <a:srgbClr val="0070C0"/>
                </a:solidFill>
              </a:rPr>
              <a:t>2.</a:t>
            </a:r>
            <a:r>
              <a:rPr lang="vi-VN" altLang="en-US" b="1">
                <a:solidFill>
                  <a:srgbClr val="0070C0"/>
                </a:solidFill>
              </a:rPr>
              <a:t> </a:t>
            </a:r>
            <a:r>
              <a:rPr lang="en-US" b="1">
                <a:solidFill>
                  <a:srgbClr val="0070C0"/>
                </a:solidFill>
              </a:rPr>
              <a:t>Hợp đồng lao động</a:t>
            </a:r>
            <a:endParaRPr lang="en-US">
              <a:solidFill>
                <a:srgbClr val="0070C0"/>
              </a:solidFill>
            </a:endParaRPr>
          </a:p>
        </p:txBody>
      </p:sp>
      <p:sp>
        <p:nvSpPr>
          <p:cNvPr id="18435" name="Content Placeholder 2"/>
          <p:cNvSpPr>
            <a:spLocks noGrp="1"/>
          </p:cNvSpPr>
          <p:nvPr>
            <p:ph sz="quarter" idx="1"/>
          </p:nvPr>
        </p:nvSpPr>
        <p:spPr>
          <a:xfrm>
            <a:off x="304800" y="1600200"/>
            <a:ext cx="8610600" cy="5029200"/>
          </a:xfrm>
        </p:spPr>
        <p:txBody>
          <a:bodyPr/>
          <a:lstStyle/>
          <a:p>
            <a:pPr marL="0" indent="0" algn="just" eaLnBrk="1" hangingPunct="1">
              <a:buFont typeface="Wingdings" panose="05000000000000000000" pitchFamily="2" charset="2"/>
              <a:buNone/>
            </a:pPr>
            <a:r>
              <a:rPr lang="en-US" sz="2800" b="1" i="1">
                <a:solidFill>
                  <a:srgbClr val="FF0000"/>
                </a:solidFill>
              </a:rPr>
              <a:t>c. Nội dung của hợp đồng lao động </a:t>
            </a:r>
            <a:endParaRPr lang="en-US" sz="2800">
              <a:solidFill>
                <a:srgbClr val="FF0000"/>
              </a:solidFill>
            </a:endParaRPr>
          </a:p>
          <a:p>
            <a:pPr marL="0" indent="0" algn="just" eaLnBrk="1" hangingPunct="1">
              <a:buFont typeface="Wingdings" panose="05000000000000000000" pitchFamily="2" charset="2"/>
              <a:buNone/>
            </a:pPr>
            <a:r>
              <a:rPr lang="en-US" sz="2400"/>
              <a:t>	</a:t>
            </a:r>
          </a:p>
        </p:txBody>
      </p:sp>
      <p:sp>
        <p:nvSpPr>
          <p:cNvPr id="2" name="Oval 1"/>
          <p:cNvSpPr/>
          <p:nvPr/>
        </p:nvSpPr>
        <p:spPr>
          <a:xfrm>
            <a:off x="381000" y="2514600"/>
            <a:ext cx="3657600" cy="2971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000" b="1">
              <a:solidFill>
                <a:schemeClr val="tx1"/>
              </a:solidFill>
              <a:cs typeface="Arial" panose="020B0604020202020204" pitchFamily="34" charset="0"/>
            </a:endParaRPr>
          </a:p>
          <a:p>
            <a:pPr algn="ctr">
              <a:defRPr/>
            </a:pPr>
            <a:r>
              <a:rPr lang="en-US" sz="2000" b="1">
                <a:solidFill>
                  <a:schemeClr val="tx1"/>
                </a:solidFill>
                <a:cs typeface="Arial" panose="020B0604020202020204" pitchFamily="34" charset="0"/>
              </a:rPr>
              <a:t>Điều khoản cần thiết: </a:t>
            </a:r>
          </a:p>
          <a:p>
            <a:pPr algn="ctr">
              <a:defRPr/>
            </a:pPr>
            <a:r>
              <a:rPr lang="en-US" sz="2000" b="1">
                <a:solidFill>
                  <a:schemeClr val="tx1"/>
                </a:solidFill>
                <a:cs typeface="Arial" panose="020B0604020202020204" pitchFamily="34" charset="0"/>
              </a:rPr>
              <a:t>Việc làm</a:t>
            </a:r>
          </a:p>
          <a:p>
            <a:pPr algn="ctr">
              <a:defRPr/>
            </a:pPr>
            <a:r>
              <a:rPr lang="en-US" sz="2000" b="1">
                <a:solidFill>
                  <a:schemeClr val="tx1"/>
                </a:solidFill>
                <a:cs typeface="Arial" panose="020B0604020202020204" pitchFamily="34" charset="0"/>
              </a:rPr>
              <a:t>Lương</a:t>
            </a:r>
          </a:p>
          <a:p>
            <a:pPr algn="ctr">
              <a:defRPr/>
            </a:pPr>
            <a:r>
              <a:rPr lang="en-US" sz="2000" b="1">
                <a:solidFill>
                  <a:schemeClr val="tx1"/>
                </a:solidFill>
                <a:cs typeface="Arial" panose="020B0604020202020204" pitchFamily="34" charset="0"/>
              </a:rPr>
              <a:t>Thời gian làm việc</a:t>
            </a:r>
          </a:p>
          <a:p>
            <a:pPr algn="ctr">
              <a:defRPr/>
            </a:pPr>
            <a:r>
              <a:rPr lang="en-US" sz="2000" b="1">
                <a:solidFill>
                  <a:schemeClr val="tx1"/>
                </a:solidFill>
                <a:cs typeface="Arial" panose="020B0604020202020204" pitchFamily="34" charset="0"/>
              </a:rPr>
              <a:t>Quyền và nghĩa vụ</a:t>
            </a:r>
          </a:p>
          <a:p>
            <a:pPr algn="ctr">
              <a:defRPr/>
            </a:pPr>
            <a:endParaRPr lang="en-US" sz="2000" b="1">
              <a:solidFill>
                <a:schemeClr val="tx1"/>
              </a:solidFill>
              <a:cs typeface="Arial" panose="020B0604020202020204" pitchFamily="34" charset="0"/>
            </a:endParaRPr>
          </a:p>
          <a:p>
            <a:pPr algn="ctr">
              <a:defRPr/>
            </a:pPr>
            <a:endParaRPr lang="vi-VN" sz="2000" b="1">
              <a:solidFill>
                <a:schemeClr val="tx1"/>
              </a:solidFill>
              <a:cs typeface="Arial" panose="020B0604020202020204" pitchFamily="34" charset="0"/>
            </a:endParaRPr>
          </a:p>
        </p:txBody>
      </p:sp>
      <p:sp>
        <p:nvSpPr>
          <p:cNvPr id="5" name="Oval 4"/>
          <p:cNvSpPr/>
          <p:nvPr/>
        </p:nvSpPr>
        <p:spPr>
          <a:xfrm>
            <a:off x="5181600" y="2590800"/>
            <a:ext cx="3276600" cy="274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400" b="1" dirty="0" err="1">
                <a:solidFill>
                  <a:schemeClr val="tx1"/>
                </a:solidFill>
              </a:rPr>
              <a:t>Điều</a:t>
            </a:r>
            <a:r>
              <a:rPr lang="en-US" sz="2400" b="1" dirty="0">
                <a:solidFill>
                  <a:schemeClr val="tx1"/>
                </a:solidFill>
              </a:rPr>
              <a:t> </a:t>
            </a:r>
            <a:r>
              <a:rPr lang="en-US" sz="2400" b="1" dirty="0" err="1">
                <a:solidFill>
                  <a:schemeClr val="tx1"/>
                </a:solidFill>
              </a:rPr>
              <a:t>khoản</a:t>
            </a:r>
            <a:r>
              <a:rPr lang="en-US" sz="2400" b="1" dirty="0">
                <a:solidFill>
                  <a:schemeClr val="tx1"/>
                </a:solidFill>
              </a:rPr>
              <a:t> </a:t>
            </a:r>
            <a:r>
              <a:rPr lang="en-US" sz="2400" b="1" dirty="0" err="1">
                <a:solidFill>
                  <a:schemeClr val="tx1"/>
                </a:solidFill>
              </a:rPr>
              <a:t>tùy</a:t>
            </a:r>
            <a:r>
              <a:rPr lang="en-US" sz="2400" b="1" dirty="0">
                <a:solidFill>
                  <a:schemeClr val="tx1"/>
                </a:solidFill>
              </a:rPr>
              <a:t> </a:t>
            </a:r>
            <a:r>
              <a:rPr lang="en-US" sz="2400" b="1" dirty="0" err="1">
                <a:solidFill>
                  <a:schemeClr val="tx1"/>
                </a:solidFill>
              </a:rPr>
              <a:t>nghi</a:t>
            </a:r>
            <a:r>
              <a:rPr lang="en-US" sz="2400" b="1" dirty="0">
                <a:solidFill>
                  <a:schemeClr val="tx1"/>
                </a:solidFill>
              </a:rPr>
              <a:t> (</a:t>
            </a:r>
            <a:r>
              <a:rPr lang="en-US" sz="2400" b="1" dirty="0" err="1">
                <a:solidFill>
                  <a:schemeClr val="tx1"/>
                </a:solidFill>
              </a:rPr>
              <a:t>bổ</a:t>
            </a:r>
            <a:r>
              <a:rPr lang="en-US" sz="2400" b="1" dirty="0">
                <a:solidFill>
                  <a:schemeClr val="tx1"/>
                </a:solidFill>
              </a:rPr>
              <a:t> sung)</a:t>
            </a:r>
            <a:endParaRPr lang="vi-VN" sz="2400" b="1"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612775" y="228600"/>
            <a:ext cx="8153400" cy="990600"/>
          </a:xfrm>
        </p:spPr>
        <p:txBody>
          <a:bodyPr/>
          <a:lstStyle/>
          <a:p>
            <a:pPr eaLnBrk="1" hangingPunct="1"/>
            <a:r>
              <a:rPr lang="en-US" b="1">
                <a:solidFill>
                  <a:srgbClr val="0070C0"/>
                </a:solidFill>
              </a:rPr>
              <a:t>2.</a:t>
            </a:r>
            <a:r>
              <a:rPr lang="vi-VN" altLang="en-US" b="1">
                <a:solidFill>
                  <a:srgbClr val="0070C0"/>
                </a:solidFill>
              </a:rPr>
              <a:t> </a:t>
            </a:r>
            <a:r>
              <a:rPr lang="en-US" b="1">
                <a:solidFill>
                  <a:srgbClr val="0070C0"/>
                </a:solidFill>
              </a:rPr>
              <a:t>Hợp đồng lao động</a:t>
            </a:r>
            <a:endParaRPr lang="en-US">
              <a:solidFill>
                <a:srgbClr val="0070C0"/>
              </a:solidFill>
            </a:endParaRPr>
          </a:p>
        </p:txBody>
      </p:sp>
      <p:sp>
        <p:nvSpPr>
          <p:cNvPr id="3" name="Content Placeholder 2"/>
          <p:cNvSpPr>
            <a:spLocks noGrp="1"/>
          </p:cNvSpPr>
          <p:nvPr>
            <p:ph sz="quarter" idx="1"/>
          </p:nvPr>
        </p:nvSpPr>
        <p:spPr>
          <a:xfrm>
            <a:off x="304800" y="1600200"/>
            <a:ext cx="8686800" cy="5029200"/>
          </a:xfrm>
        </p:spPr>
        <p:txBody>
          <a:bodyPr>
            <a:normAutofit/>
          </a:bodyPr>
          <a:lstStyle/>
          <a:p>
            <a:pPr marL="0" indent="0" algn="just" eaLnBrk="1" fontAlgn="auto" hangingPunct="1">
              <a:spcAft>
                <a:spcPts val="0"/>
              </a:spcAft>
              <a:buFont typeface="Wingdings" panose="05000000000000000000"/>
              <a:buNone/>
              <a:defRPr/>
            </a:pPr>
            <a:r>
              <a:rPr lang="en-US" sz="2800" b="1" i="1">
                <a:solidFill>
                  <a:srgbClr val="FF0000"/>
                </a:solidFill>
              </a:rPr>
              <a:t>d. </a:t>
            </a:r>
            <a:r>
              <a:rPr lang="en-US" sz="2800" b="1" i="1" dirty="0" err="1">
                <a:solidFill>
                  <a:srgbClr val="FF0000"/>
                </a:solidFill>
              </a:rPr>
              <a:t>Giao</a:t>
            </a:r>
            <a:r>
              <a:rPr lang="en-US" sz="2800" b="1" i="1" dirty="0">
                <a:solidFill>
                  <a:srgbClr val="FF0000"/>
                </a:solidFill>
              </a:rPr>
              <a:t> </a:t>
            </a:r>
            <a:r>
              <a:rPr lang="en-US" sz="2800" b="1" i="1" dirty="0" err="1">
                <a:solidFill>
                  <a:srgbClr val="FF0000"/>
                </a:solidFill>
              </a:rPr>
              <a:t>kết</a:t>
            </a:r>
            <a:r>
              <a:rPr lang="en-US" sz="2800" b="1" i="1" dirty="0">
                <a:solidFill>
                  <a:srgbClr val="FF0000"/>
                </a:solidFill>
              </a:rPr>
              <a:t>, </a:t>
            </a:r>
            <a:r>
              <a:rPr lang="en-US" sz="2800" b="1" i="1" dirty="0" err="1">
                <a:solidFill>
                  <a:srgbClr val="FF0000"/>
                </a:solidFill>
              </a:rPr>
              <a:t>thực</a:t>
            </a:r>
            <a:r>
              <a:rPr lang="en-US" sz="2800" b="1" i="1" dirty="0">
                <a:solidFill>
                  <a:srgbClr val="FF0000"/>
                </a:solidFill>
              </a:rPr>
              <a:t> </a:t>
            </a:r>
            <a:r>
              <a:rPr lang="en-US" sz="2800" b="1" i="1" dirty="0" err="1">
                <a:solidFill>
                  <a:srgbClr val="FF0000"/>
                </a:solidFill>
              </a:rPr>
              <a:t>hiện</a:t>
            </a:r>
            <a:r>
              <a:rPr lang="en-US" sz="2800" b="1" i="1" dirty="0">
                <a:solidFill>
                  <a:srgbClr val="FF0000"/>
                </a:solidFill>
              </a:rPr>
              <a:t>, </a:t>
            </a:r>
            <a:r>
              <a:rPr lang="en-US" sz="2800" b="1" i="1" dirty="0" err="1">
                <a:solidFill>
                  <a:srgbClr val="FF0000"/>
                </a:solidFill>
              </a:rPr>
              <a:t>thay</a:t>
            </a:r>
            <a:r>
              <a:rPr lang="en-US" sz="2800" b="1" i="1" dirty="0">
                <a:solidFill>
                  <a:srgbClr val="FF0000"/>
                </a:solidFill>
              </a:rPr>
              <a:t> </a:t>
            </a:r>
            <a:r>
              <a:rPr lang="en-US" sz="2800" b="1" i="1" dirty="0" err="1">
                <a:solidFill>
                  <a:srgbClr val="FF0000"/>
                </a:solidFill>
              </a:rPr>
              <a:t>đổi</a:t>
            </a:r>
            <a:r>
              <a:rPr lang="en-US" sz="2800" b="1" i="1" dirty="0">
                <a:solidFill>
                  <a:srgbClr val="FF0000"/>
                </a:solidFill>
              </a:rPr>
              <a:t>, </a:t>
            </a:r>
            <a:r>
              <a:rPr lang="en-US" sz="2800" b="1" i="1" dirty="0" err="1">
                <a:solidFill>
                  <a:srgbClr val="FF0000"/>
                </a:solidFill>
              </a:rPr>
              <a:t>tạm</a:t>
            </a:r>
            <a:r>
              <a:rPr lang="en-US" sz="2800" b="1" i="1" dirty="0">
                <a:solidFill>
                  <a:srgbClr val="FF0000"/>
                </a:solidFill>
              </a:rPr>
              <a:t> </a:t>
            </a:r>
            <a:r>
              <a:rPr lang="en-US" sz="2800" b="1" i="1" dirty="0" err="1">
                <a:solidFill>
                  <a:srgbClr val="FF0000"/>
                </a:solidFill>
              </a:rPr>
              <a:t>hoãn</a:t>
            </a:r>
            <a:r>
              <a:rPr lang="en-US" sz="2800" b="1" i="1" dirty="0">
                <a:solidFill>
                  <a:srgbClr val="FF0000"/>
                </a:solidFill>
              </a:rPr>
              <a:t>, </a:t>
            </a:r>
            <a:r>
              <a:rPr lang="en-US" sz="2800" b="1" i="1" dirty="0" err="1">
                <a:solidFill>
                  <a:srgbClr val="FF0000"/>
                </a:solidFill>
              </a:rPr>
              <a:t>chấm</a:t>
            </a:r>
            <a:r>
              <a:rPr lang="en-US" sz="2800" b="1" i="1" dirty="0">
                <a:solidFill>
                  <a:srgbClr val="FF0000"/>
                </a:solidFill>
              </a:rPr>
              <a:t> </a:t>
            </a:r>
            <a:r>
              <a:rPr lang="en-US" sz="2800" b="1" i="1" dirty="0" err="1">
                <a:solidFill>
                  <a:srgbClr val="FF0000"/>
                </a:solidFill>
              </a:rPr>
              <a:t>dứt</a:t>
            </a:r>
            <a:r>
              <a:rPr lang="en-US" sz="2800" b="1" i="1" dirty="0">
                <a:solidFill>
                  <a:srgbClr val="FF0000"/>
                </a:solidFill>
              </a:rPr>
              <a:t> </a:t>
            </a:r>
            <a:r>
              <a:rPr lang="en-US" sz="2800" b="1" i="1" dirty="0" err="1">
                <a:solidFill>
                  <a:srgbClr val="FF0000"/>
                </a:solidFill>
              </a:rPr>
              <a:t>hợp</a:t>
            </a:r>
            <a:r>
              <a:rPr lang="en-US" sz="2800" b="1" i="1" dirty="0">
                <a:solidFill>
                  <a:srgbClr val="FF0000"/>
                </a:solidFill>
              </a:rPr>
              <a:t> </a:t>
            </a:r>
            <a:r>
              <a:rPr lang="en-US" sz="2800" b="1" i="1" dirty="0" err="1">
                <a:solidFill>
                  <a:srgbClr val="FF0000"/>
                </a:solidFill>
              </a:rPr>
              <a:t>đồng</a:t>
            </a:r>
            <a:r>
              <a:rPr lang="en-US" sz="2800" b="1" i="1" dirty="0">
                <a:solidFill>
                  <a:srgbClr val="FF0000"/>
                </a:solidFill>
              </a:rPr>
              <a:t> </a:t>
            </a:r>
            <a:r>
              <a:rPr lang="en-US" sz="2800" b="1" i="1" dirty="0" err="1">
                <a:solidFill>
                  <a:srgbClr val="FF0000"/>
                </a:solidFill>
              </a:rPr>
              <a:t>lao</a:t>
            </a:r>
            <a:r>
              <a:rPr lang="en-US" sz="2800" b="1" i="1" dirty="0">
                <a:solidFill>
                  <a:srgbClr val="FF0000"/>
                </a:solidFill>
              </a:rPr>
              <a:t> </a:t>
            </a:r>
            <a:r>
              <a:rPr lang="en-US" sz="2800" b="1" i="1" dirty="0" err="1">
                <a:solidFill>
                  <a:srgbClr val="FF0000"/>
                </a:solidFill>
              </a:rPr>
              <a:t>động</a:t>
            </a:r>
            <a:r>
              <a:rPr lang="en-US" sz="2000" b="1" i="1" dirty="0">
                <a:solidFill>
                  <a:srgbClr val="FF0000"/>
                </a:solidFill>
              </a:rPr>
              <a:t>	</a:t>
            </a:r>
          </a:p>
          <a:p>
            <a:pPr algn="just" eaLnBrk="1" fontAlgn="auto" hangingPunct="1">
              <a:spcAft>
                <a:spcPts val="0"/>
              </a:spcAft>
              <a:buFont typeface="Wingdings" panose="05000000000000000000" pitchFamily="2" charset="2"/>
              <a:buChar char="v"/>
              <a:defRPr/>
            </a:pPr>
            <a:r>
              <a:rPr lang="en-US" sz="2400" b="1"/>
              <a:t>Giao kết hợp đồng lao động</a:t>
            </a:r>
          </a:p>
          <a:p>
            <a:pPr algn="just" eaLnBrk="1" fontAlgn="auto" hangingPunct="1">
              <a:spcAft>
                <a:spcPts val="0"/>
              </a:spcAft>
              <a:buFont typeface="Wingdings" panose="05000000000000000000" pitchFamily="2" charset="2"/>
              <a:buChar char="v"/>
              <a:defRPr/>
            </a:pPr>
            <a:r>
              <a:rPr lang="en-US" sz="2400" b="1"/>
              <a:t>Thực </a:t>
            </a:r>
            <a:r>
              <a:rPr lang="en-US" sz="2400" b="1" dirty="0" err="1"/>
              <a:t>hiện</a:t>
            </a:r>
            <a:r>
              <a:rPr lang="en-US" sz="2400" b="1" dirty="0"/>
              <a:t> </a:t>
            </a:r>
            <a:r>
              <a:rPr lang="en-US" sz="2400" b="1" dirty="0" err="1"/>
              <a:t>và</a:t>
            </a:r>
            <a:r>
              <a:rPr lang="en-US" sz="2400" b="1" dirty="0"/>
              <a:t> </a:t>
            </a:r>
            <a:r>
              <a:rPr lang="en-US" sz="2400" b="1" dirty="0" err="1"/>
              <a:t>thay</a:t>
            </a:r>
            <a:r>
              <a:rPr lang="en-US" sz="2400" b="1" dirty="0"/>
              <a:t> </a:t>
            </a:r>
            <a:r>
              <a:rPr lang="en-US" sz="2400" b="1" dirty="0" err="1"/>
              <a:t>đổi</a:t>
            </a:r>
            <a:r>
              <a:rPr lang="en-US" sz="2400" b="1" dirty="0"/>
              <a:t> </a:t>
            </a:r>
            <a:r>
              <a:rPr lang="en-US" sz="2400" b="1" dirty="0" err="1"/>
              <a:t>hợp</a:t>
            </a:r>
            <a:r>
              <a:rPr lang="en-US" sz="2400" b="1" dirty="0"/>
              <a:t> </a:t>
            </a:r>
            <a:r>
              <a:rPr lang="en-US" sz="2400" b="1" dirty="0" err="1"/>
              <a:t>đồng</a:t>
            </a:r>
            <a:r>
              <a:rPr lang="en-US" sz="2400" b="1" dirty="0"/>
              <a:t> </a:t>
            </a:r>
            <a:r>
              <a:rPr lang="en-US" sz="2400" b="1" dirty="0" err="1"/>
              <a:t>lao</a:t>
            </a:r>
            <a:r>
              <a:rPr lang="en-US" sz="2400" b="1" dirty="0"/>
              <a:t> </a:t>
            </a:r>
            <a:r>
              <a:rPr lang="en-US" sz="2400" b="1" dirty="0" err="1"/>
              <a:t>động</a:t>
            </a:r>
            <a:endParaRPr lang="en-US" sz="2400" b="1" dirty="0"/>
          </a:p>
          <a:p>
            <a:pPr algn="just" eaLnBrk="1" fontAlgn="auto" hangingPunct="1">
              <a:spcAft>
                <a:spcPts val="0"/>
              </a:spcAft>
              <a:buFont typeface="Wingdings" panose="05000000000000000000" pitchFamily="2" charset="2"/>
              <a:buChar char="v"/>
              <a:defRPr/>
            </a:pPr>
            <a:r>
              <a:rPr lang="en-US" sz="2400" b="1"/>
              <a:t>Tạm </a:t>
            </a:r>
            <a:r>
              <a:rPr lang="en-US" sz="2400" b="1" dirty="0" err="1"/>
              <a:t>hoãn</a:t>
            </a:r>
            <a:r>
              <a:rPr lang="en-US" sz="2400" b="1" dirty="0"/>
              <a:t> </a:t>
            </a:r>
            <a:r>
              <a:rPr lang="en-US" sz="2400" b="1" dirty="0" err="1"/>
              <a:t>hợp</a:t>
            </a:r>
            <a:r>
              <a:rPr lang="en-US" sz="2400" b="1" dirty="0"/>
              <a:t> </a:t>
            </a:r>
            <a:r>
              <a:rPr lang="en-US" sz="2400" b="1" dirty="0" err="1"/>
              <a:t>đồng</a:t>
            </a:r>
            <a:r>
              <a:rPr lang="en-US" sz="2400" b="1" dirty="0"/>
              <a:t> </a:t>
            </a:r>
            <a:r>
              <a:rPr lang="en-US" sz="2400" b="1" dirty="0" err="1"/>
              <a:t>lao</a:t>
            </a:r>
            <a:r>
              <a:rPr lang="en-US" sz="2400" b="1" dirty="0"/>
              <a:t> </a:t>
            </a:r>
            <a:r>
              <a:rPr lang="en-US" sz="2400" b="1" dirty="0" err="1"/>
              <a:t>động</a:t>
            </a:r>
            <a:endParaRPr lang="en-US" sz="2400" b="1" dirty="0"/>
          </a:p>
          <a:p>
            <a:pPr algn="just" eaLnBrk="1" fontAlgn="auto" hangingPunct="1">
              <a:spcAft>
                <a:spcPts val="0"/>
              </a:spcAft>
              <a:buFont typeface="Wingdings" panose="05000000000000000000" pitchFamily="2" charset="2"/>
              <a:buChar char="v"/>
              <a:defRPr/>
            </a:pPr>
            <a:r>
              <a:rPr lang="en-US" sz="2400" b="1"/>
              <a:t>Chấm </a:t>
            </a:r>
            <a:r>
              <a:rPr lang="en-US" sz="2400" b="1" dirty="0" err="1"/>
              <a:t>dứt</a:t>
            </a:r>
            <a:r>
              <a:rPr lang="en-US" sz="2400" b="1" dirty="0"/>
              <a:t> </a:t>
            </a:r>
            <a:r>
              <a:rPr lang="en-US" sz="2400" b="1" dirty="0" err="1"/>
              <a:t>hợp</a:t>
            </a:r>
            <a:r>
              <a:rPr lang="en-US" sz="2400" b="1" dirty="0"/>
              <a:t> </a:t>
            </a:r>
            <a:r>
              <a:rPr lang="en-US" sz="2400" b="1" dirty="0" err="1"/>
              <a:t>đồng</a:t>
            </a:r>
            <a:r>
              <a:rPr lang="en-US" sz="2400" b="1" dirty="0"/>
              <a:t> </a:t>
            </a:r>
            <a:r>
              <a:rPr lang="en-US" sz="2400" b="1" err="1"/>
              <a:t>lao</a:t>
            </a:r>
            <a:r>
              <a:rPr lang="en-US" sz="2400" b="1"/>
              <a:t> động</a:t>
            </a:r>
          </a:p>
          <a:p>
            <a:pPr marL="320040" indent="-320040" eaLnBrk="1" fontAlgn="auto" hangingPunct="1">
              <a:spcAft>
                <a:spcPts val="0"/>
              </a:spcAft>
              <a:buFont typeface="Wingdings" panose="05000000000000000000"/>
              <a:buChar char=""/>
              <a:defRPr/>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a:xfrm>
            <a:off x="612775" y="228600"/>
            <a:ext cx="8153400" cy="990600"/>
          </a:xfrm>
        </p:spPr>
        <p:txBody>
          <a:bodyPr/>
          <a:lstStyle/>
          <a:p>
            <a:pPr eaLnBrk="1" hangingPunct="1"/>
            <a:r>
              <a:rPr lang="en-US" sz="3600" b="1" i="1">
                <a:solidFill>
                  <a:srgbClr val="FF0000"/>
                </a:solidFill>
              </a:rPr>
              <a:t>d. Giao kết, thực hiện, thay đổi, tạm hoãn, chấm dứt hợp đồng lao động</a:t>
            </a:r>
            <a:endParaRPr lang="en-US" sz="3600"/>
          </a:p>
        </p:txBody>
      </p:sp>
      <p:sp>
        <p:nvSpPr>
          <p:cNvPr id="3" name="Content Placeholder 2"/>
          <p:cNvSpPr>
            <a:spLocks noGrp="1"/>
          </p:cNvSpPr>
          <p:nvPr>
            <p:ph sz="quarter" idx="1"/>
          </p:nvPr>
        </p:nvSpPr>
        <p:spPr>
          <a:xfrm>
            <a:off x="228600" y="1600200"/>
            <a:ext cx="8686800" cy="5029200"/>
          </a:xfrm>
        </p:spPr>
        <p:txBody>
          <a:bodyPr>
            <a:normAutofit/>
          </a:bodyPr>
          <a:lstStyle/>
          <a:p>
            <a:pPr algn="just" eaLnBrk="1" fontAlgn="auto" hangingPunct="1">
              <a:spcAft>
                <a:spcPts val="0"/>
              </a:spcAft>
              <a:buFont typeface="Wingdings" panose="05000000000000000000" pitchFamily="2" charset="2"/>
              <a:buChar char="v"/>
              <a:defRPr/>
            </a:pPr>
            <a:r>
              <a:rPr lang="en-US" sz="2800" b="1" i="1">
                <a:solidFill>
                  <a:srgbClr val="0070C0"/>
                </a:solidFill>
              </a:rPr>
              <a:t>Giao </a:t>
            </a:r>
            <a:r>
              <a:rPr lang="en-US" sz="2800" b="1" i="1" dirty="0" err="1">
                <a:solidFill>
                  <a:srgbClr val="0070C0"/>
                </a:solidFill>
              </a:rPr>
              <a:t>kết</a:t>
            </a:r>
            <a:r>
              <a:rPr lang="en-US" sz="2800" b="1" i="1" dirty="0">
                <a:solidFill>
                  <a:srgbClr val="0070C0"/>
                </a:solidFill>
              </a:rPr>
              <a:t> </a:t>
            </a:r>
            <a:r>
              <a:rPr lang="en-US" sz="2800" b="1" i="1" dirty="0" err="1">
                <a:solidFill>
                  <a:srgbClr val="0070C0"/>
                </a:solidFill>
              </a:rPr>
              <a:t>hợp</a:t>
            </a:r>
            <a:r>
              <a:rPr lang="en-US" sz="2800" b="1" i="1" dirty="0">
                <a:solidFill>
                  <a:srgbClr val="0070C0"/>
                </a:solidFill>
              </a:rPr>
              <a:t> </a:t>
            </a:r>
            <a:r>
              <a:rPr lang="en-US" sz="2800" b="1" i="1" dirty="0" err="1">
                <a:solidFill>
                  <a:srgbClr val="0070C0"/>
                </a:solidFill>
              </a:rPr>
              <a:t>đồng</a:t>
            </a:r>
            <a:r>
              <a:rPr lang="en-US" sz="2800" b="1" i="1" dirty="0">
                <a:solidFill>
                  <a:srgbClr val="0070C0"/>
                </a:solidFill>
              </a:rPr>
              <a:t> </a:t>
            </a:r>
            <a:r>
              <a:rPr lang="en-US" sz="2800" b="1" i="1" dirty="0" err="1">
                <a:solidFill>
                  <a:srgbClr val="0070C0"/>
                </a:solidFill>
              </a:rPr>
              <a:t>lao</a:t>
            </a:r>
            <a:r>
              <a:rPr lang="en-US" sz="2800" b="1" i="1" dirty="0">
                <a:solidFill>
                  <a:srgbClr val="0070C0"/>
                </a:solidFill>
              </a:rPr>
              <a:t> </a:t>
            </a:r>
            <a:r>
              <a:rPr lang="en-US" sz="2800" b="1" i="1" dirty="0" err="1">
                <a:solidFill>
                  <a:srgbClr val="0070C0"/>
                </a:solidFill>
              </a:rPr>
              <a:t>động</a:t>
            </a:r>
            <a:endParaRPr lang="en-US" sz="2800" b="1" i="1" dirty="0">
              <a:solidFill>
                <a:srgbClr val="0070C0"/>
              </a:solidFill>
            </a:endParaRPr>
          </a:p>
          <a:p>
            <a:pPr marL="0" indent="0" algn="just" eaLnBrk="1" fontAlgn="auto" hangingPunct="1">
              <a:spcAft>
                <a:spcPts val="0"/>
              </a:spcAft>
              <a:buFont typeface="Wingdings" panose="05000000000000000000"/>
              <a:buNone/>
              <a:defRPr/>
            </a:pPr>
            <a:r>
              <a:rPr lang="en-US" sz="2400" b="1" i="1" dirty="0"/>
              <a:t>* </a:t>
            </a:r>
            <a:r>
              <a:rPr lang="en-US" sz="2400" b="1" dirty="0" err="1"/>
              <a:t>Nguyên</a:t>
            </a:r>
            <a:r>
              <a:rPr lang="en-US" sz="2400" b="1" dirty="0"/>
              <a:t> </a:t>
            </a:r>
            <a:r>
              <a:rPr lang="en-US" sz="2400" b="1" dirty="0" err="1"/>
              <a:t>tắc</a:t>
            </a:r>
            <a:r>
              <a:rPr lang="en-US" sz="2400" b="1" dirty="0"/>
              <a:t> </a:t>
            </a:r>
            <a:r>
              <a:rPr lang="en-US" sz="2400" b="1" dirty="0" err="1"/>
              <a:t>giao</a:t>
            </a:r>
            <a:r>
              <a:rPr lang="en-US" sz="2400" b="1" dirty="0"/>
              <a:t> </a:t>
            </a:r>
            <a:r>
              <a:rPr lang="en-US" sz="2400" b="1" dirty="0" err="1"/>
              <a:t>kết</a:t>
            </a:r>
            <a:r>
              <a:rPr lang="en-US" sz="2400" b="1" dirty="0"/>
              <a:t> </a:t>
            </a:r>
            <a:r>
              <a:rPr lang="en-US" sz="2400" b="1" dirty="0" err="1"/>
              <a:t>hợp</a:t>
            </a:r>
            <a:r>
              <a:rPr lang="en-US" sz="2400" b="1" dirty="0"/>
              <a:t> </a:t>
            </a:r>
            <a:r>
              <a:rPr lang="en-US" sz="2400" b="1" dirty="0" err="1"/>
              <a:t>đồng</a:t>
            </a:r>
            <a:r>
              <a:rPr lang="en-US" sz="2400" b="1" dirty="0"/>
              <a:t> </a:t>
            </a:r>
            <a:r>
              <a:rPr lang="en-US" sz="2400" b="1" dirty="0" err="1"/>
              <a:t>lao</a:t>
            </a:r>
            <a:r>
              <a:rPr lang="en-US" sz="2400" b="1" dirty="0"/>
              <a:t> </a:t>
            </a:r>
            <a:r>
              <a:rPr lang="en-US" sz="2400" b="1" dirty="0" err="1"/>
              <a:t>động</a:t>
            </a:r>
            <a:r>
              <a:rPr lang="en-US" sz="2400" b="1" dirty="0"/>
              <a:t> </a:t>
            </a:r>
          </a:p>
          <a:p>
            <a:pPr marL="0" indent="0" algn="just">
              <a:buFont typeface="Wingdings" panose="05000000000000000000" pitchFamily="2" charset="2"/>
              <a:buNone/>
              <a:defRPr/>
            </a:pPr>
            <a:r>
              <a:rPr lang="en-US" sz="2400" dirty="0"/>
              <a:t>	- </a:t>
            </a:r>
            <a:r>
              <a:rPr lang="en-US" sz="2400" dirty="0" err="1"/>
              <a:t>Tự</a:t>
            </a:r>
            <a:r>
              <a:rPr lang="en-US" sz="2400" dirty="0"/>
              <a:t> </a:t>
            </a:r>
            <a:r>
              <a:rPr lang="en-US" sz="2400" dirty="0" err="1"/>
              <a:t>nguyện</a:t>
            </a:r>
            <a:r>
              <a:rPr lang="en-US" sz="2400" dirty="0"/>
              <a:t>, </a:t>
            </a:r>
            <a:r>
              <a:rPr lang="en-US" sz="2400" dirty="0" err="1"/>
              <a:t>bình</a:t>
            </a:r>
            <a:r>
              <a:rPr lang="en-US" sz="2400" dirty="0"/>
              <a:t> </a:t>
            </a:r>
            <a:r>
              <a:rPr lang="en-US" sz="2400" dirty="0" err="1"/>
              <a:t>đẳng</a:t>
            </a:r>
            <a:r>
              <a:rPr lang="en-US" sz="2400" dirty="0"/>
              <a:t>, </a:t>
            </a:r>
            <a:r>
              <a:rPr lang="en-US" sz="2400" dirty="0" err="1"/>
              <a:t>thiện</a:t>
            </a:r>
            <a:r>
              <a:rPr lang="en-US" sz="2400" dirty="0"/>
              <a:t> </a:t>
            </a:r>
            <a:r>
              <a:rPr lang="en-US" sz="2400" dirty="0" err="1"/>
              <a:t>chí</a:t>
            </a:r>
            <a:r>
              <a:rPr lang="en-US" sz="2400" dirty="0"/>
              <a:t>, </a:t>
            </a:r>
            <a:r>
              <a:rPr lang="en-US" sz="2400" dirty="0" err="1"/>
              <a:t>hợp</a:t>
            </a:r>
            <a:r>
              <a:rPr lang="en-US" sz="2400" dirty="0"/>
              <a:t> </a:t>
            </a:r>
            <a:r>
              <a:rPr lang="en-US" sz="2400" dirty="0" err="1"/>
              <a:t>tác</a:t>
            </a:r>
            <a:r>
              <a:rPr lang="en-US" sz="2400" dirty="0"/>
              <a:t> </a:t>
            </a:r>
            <a:r>
              <a:rPr lang="en-US" sz="2400" dirty="0" err="1"/>
              <a:t>và</a:t>
            </a:r>
            <a:r>
              <a:rPr lang="en-US" sz="2400" dirty="0"/>
              <a:t> </a:t>
            </a:r>
            <a:r>
              <a:rPr lang="en-US" sz="2400" dirty="0" err="1"/>
              <a:t>trung</a:t>
            </a:r>
            <a:r>
              <a:rPr lang="en-US" sz="2400" dirty="0"/>
              <a:t> </a:t>
            </a:r>
            <a:r>
              <a:rPr lang="en-US" sz="2400" dirty="0" err="1"/>
              <a:t>thực</a:t>
            </a:r>
            <a:r>
              <a:rPr lang="en-US" sz="2400" dirty="0"/>
              <a:t>.</a:t>
            </a:r>
          </a:p>
          <a:p>
            <a:pPr marL="0" indent="0" algn="just">
              <a:buFont typeface="Wingdings" panose="05000000000000000000" pitchFamily="2" charset="2"/>
              <a:buNone/>
              <a:defRPr/>
            </a:pPr>
            <a:r>
              <a:rPr lang="en-US" sz="2400" dirty="0"/>
              <a:t>	- </a:t>
            </a:r>
            <a:r>
              <a:rPr lang="en-US" sz="2400" dirty="0" err="1"/>
              <a:t>Tự</a:t>
            </a:r>
            <a:r>
              <a:rPr lang="en-US" sz="2400" dirty="0"/>
              <a:t> do </a:t>
            </a:r>
            <a:r>
              <a:rPr lang="en-US" sz="2400" dirty="0" err="1"/>
              <a:t>giao</a:t>
            </a:r>
            <a:r>
              <a:rPr lang="en-US" sz="2400" dirty="0"/>
              <a:t> </a:t>
            </a:r>
            <a:r>
              <a:rPr lang="en-US" sz="2400" dirty="0" err="1"/>
              <a:t>kết</a:t>
            </a:r>
            <a:r>
              <a:rPr lang="en-US" sz="2400" dirty="0"/>
              <a:t> </a:t>
            </a:r>
            <a:r>
              <a:rPr lang="en-US" sz="2400" dirty="0" err="1"/>
              <a:t>hợp</a:t>
            </a:r>
            <a:r>
              <a:rPr lang="en-US" sz="2400" dirty="0"/>
              <a:t> </a:t>
            </a:r>
            <a:r>
              <a:rPr lang="en-US" sz="2400" dirty="0" err="1"/>
              <a:t>đồng</a:t>
            </a:r>
            <a:r>
              <a:rPr lang="en-US" sz="2400" dirty="0"/>
              <a:t> </a:t>
            </a:r>
            <a:r>
              <a:rPr lang="en-US" sz="2400" dirty="0" err="1"/>
              <a:t>lao</a:t>
            </a:r>
            <a:r>
              <a:rPr lang="en-US" sz="2400" dirty="0"/>
              <a:t> </a:t>
            </a:r>
            <a:r>
              <a:rPr lang="en-US" sz="2400" dirty="0" err="1"/>
              <a:t>động</a:t>
            </a:r>
            <a:r>
              <a:rPr lang="en-US" sz="2400" dirty="0"/>
              <a:t> </a:t>
            </a:r>
            <a:r>
              <a:rPr lang="en-US" sz="2400" dirty="0" err="1"/>
              <a:t>nhưng</a:t>
            </a:r>
            <a:r>
              <a:rPr lang="en-US" sz="2400" dirty="0"/>
              <a:t> </a:t>
            </a:r>
            <a:r>
              <a:rPr lang="en-US" sz="2400" dirty="0" err="1"/>
              <a:t>không</a:t>
            </a:r>
            <a:r>
              <a:rPr lang="en-US" sz="2400" dirty="0"/>
              <a:t> </a:t>
            </a:r>
            <a:r>
              <a:rPr lang="en-US" sz="2400" dirty="0" err="1"/>
              <a:t>được</a:t>
            </a:r>
            <a:r>
              <a:rPr lang="en-US" sz="2400" dirty="0"/>
              <a:t> </a:t>
            </a:r>
            <a:r>
              <a:rPr lang="en-US" sz="2400" dirty="0" err="1"/>
              <a:t>trái</a:t>
            </a:r>
            <a:r>
              <a:rPr lang="en-US" sz="2400" dirty="0"/>
              <a:t> </a:t>
            </a:r>
            <a:r>
              <a:rPr lang="en-US" sz="2400" dirty="0" err="1"/>
              <a:t>pháp</a:t>
            </a:r>
            <a:r>
              <a:rPr lang="en-US" sz="2400" dirty="0"/>
              <a:t> </a:t>
            </a:r>
            <a:r>
              <a:rPr lang="en-US" sz="2400" dirty="0" err="1"/>
              <a:t>luật</a:t>
            </a:r>
            <a:r>
              <a:rPr lang="en-US" sz="2400" dirty="0"/>
              <a:t>, </a:t>
            </a:r>
            <a:r>
              <a:rPr lang="en-US" sz="2400" dirty="0" err="1"/>
              <a:t>thỏa</a:t>
            </a:r>
            <a:r>
              <a:rPr lang="en-US" sz="2400" dirty="0"/>
              <a:t> </a:t>
            </a:r>
            <a:r>
              <a:rPr lang="en-US" sz="2400" dirty="0" err="1"/>
              <a:t>ước</a:t>
            </a:r>
            <a:r>
              <a:rPr lang="en-US" sz="2400" dirty="0"/>
              <a:t> </a:t>
            </a:r>
            <a:r>
              <a:rPr lang="en-US" sz="2400" dirty="0" err="1"/>
              <a:t>lao</a:t>
            </a:r>
            <a:r>
              <a:rPr lang="en-US" sz="2400" dirty="0"/>
              <a:t> </a:t>
            </a:r>
            <a:r>
              <a:rPr lang="en-US" sz="2400" dirty="0" err="1"/>
              <a:t>động</a:t>
            </a:r>
            <a:r>
              <a:rPr lang="en-US" sz="2400" dirty="0"/>
              <a:t> </a:t>
            </a:r>
            <a:r>
              <a:rPr lang="en-US" sz="2400" dirty="0" err="1"/>
              <a:t>tập</a:t>
            </a:r>
            <a:r>
              <a:rPr lang="en-US" sz="2400" dirty="0"/>
              <a:t> </a:t>
            </a:r>
            <a:r>
              <a:rPr lang="en-US" sz="2400" dirty="0" err="1"/>
              <a:t>thể</a:t>
            </a:r>
            <a:r>
              <a:rPr lang="en-US" sz="2400" dirty="0"/>
              <a:t> </a:t>
            </a:r>
            <a:r>
              <a:rPr lang="en-US" sz="2400" dirty="0" err="1"/>
              <a:t>và</a:t>
            </a:r>
            <a:r>
              <a:rPr lang="en-US" sz="2400" dirty="0"/>
              <a:t> </a:t>
            </a:r>
            <a:r>
              <a:rPr lang="en-US" sz="2400" dirty="0" err="1"/>
              <a:t>đạo</a:t>
            </a:r>
            <a:r>
              <a:rPr lang="en-US" sz="2400" dirty="0"/>
              <a:t> </a:t>
            </a:r>
            <a:r>
              <a:rPr lang="en-US" sz="2400" dirty="0" err="1"/>
              <a:t>đức</a:t>
            </a:r>
            <a:r>
              <a:rPr lang="en-US" sz="2400" dirty="0"/>
              <a:t> </a:t>
            </a:r>
            <a:r>
              <a:rPr lang="en-US" sz="2400" dirty="0" err="1"/>
              <a:t>xã</a:t>
            </a:r>
            <a:r>
              <a:rPr lang="en-US" sz="2400" dirty="0"/>
              <a:t> </a:t>
            </a:r>
            <a:r>
              <a:rPr lang="en-US" sz="2400" dirty="0" err="1"/>
              <a:t>hội</a:t>
            </a:r>
            <a:r>
              <a:rPr lang="en-US" sz="2400" dirty="0"/>
              <a:t>.</a:t>
            </a:r>
          </a:p>
          <a:p>
            <a:pPr marL="0" indent="0" algn="just" eaLnBrk="1" fontAlgn="auto" hangingPunct="1">
              <a:spcAft>
                <a:spcPts val="0"/>
              </a:spcAft>
              <a:buFont typeface="Wingdings" panose="05000000000000000000"/>
              <a:buNone/>
              <a:defRPr/>
            </a:pPr>
            <a:endParaRPr lang="en-US" sz="2400" dirty="0"/>
          </a:p>
          <a:p>
            <a:pPr marL="0" indent="0" algn="just" eaLnBrk="1" fontAlgn="auto" hangingPunct="1">
              <a:spcAft>
                <a:spcPts val="0"/>
              </a:spcAft>
              <a:buFont typeface="Wingdings" panose="05000000000000000000"/>
              <a:buNone/>
              <a:defRPr/>
            </a:pPr>
            <a:endParaRPr lang="en-US" sz="2400" dirty="0"/>
          </a:p>
          <a:p>
            <a:pPr marL="320040" indent="-320040" eaLnBrk="1" fontAlgn="auto" hangingPunct="1">
              <a:spcAft>
                <a:spcPts val="0"/>
              </a:spcAft>
              <a:buFont typeface="Wingdings" panose="05000000000000000000"/>
              <a:buChar char=""/>
              <a:defRPr/>
            </a:pPr>
            <a:endParaRPr lang="en-US" dirty="0"/>
          </a:p>
        </p:txBody>
      </p:sp>
      <p:pic>
        <p:nvPicPr>
          <p:cNvPr id="20484" name="Picture 4" descr="C:\Users\Luong Thanh Binh\Downloads\download (3).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38513" y="4191000"/>
            <a:ext cx="2466975" cy="185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484"/>
                                        </p:tgtEl>
                                        <p:attrNameLst>
                                          <p:attrName>style.visibility</p:attrName>
                                        </p:attrNameLst>
                                      </p:cBhvr>
                                      <p:to>
                                        <p:strVal val="visible"/>
                                      </p:to>
                                    </p:set>
                                    <p:animEffect transition="in" filter="fade">
                                      <p:cBhvr>
                                        <p:cTn id="17" dur="500"/>
                                        <p:tgtEl>
                                          <p:spTgt spid="204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4"/>
          <p:cNvSpPr>
            <a:spLocks noGrp="1"/>
          </p:cNvSpPr>
          <p:nvPr>
            <p:ph type="title"/>
          </p:nvPr>
        </p:nvSpPr>
        <p:spPr>
          <a:xfrm>
            <a:off x="276225" y="228600"/>
            <a:ext cx="8591550" cy="914400"/>
          </a:xfrm>
        </p:spPr>
        <p:txBody>
          <a:bodyPr/>
          <a:lstStyle/>
          <a:p>
            <a:pPr eaLnBrk="1" hangingPunct="1"/>
            <a:r>
              <a:rPr lang="en-US" sz="4000" b="1">
                <a:solidFill>
                  <a:srgbClr val="FF0000"/>
                </a:solidFill>
              </a:rPr>
              <a:t>TÀI LIỆU HỌC TẬP</a:t>
            </a:r>
            <a:endParaRPr lang="en-US" sz="4000">
              <a:solidFill>
                <a:srgbClr val="FF0000"/>
              </a:solidFill>
            </a:endParaRPr>
          </a:p>
        </p:txBody>
      </p:sp>
      <p:sp>
        <p:nvSpPr>
          <p:cNvPr id="6" name="Content Placeholder 5"/>
          <p:cNvSpPr>
            <a:spLocks noGrp="1"/>
          </p:cNvSpPr>
          <p:nvPr>
            <p:ph sz="quarter" idx="1"/>
          </p:nvPr>
        </p:nvSpPr>
        <p:spPr>
          <a:xfrm>
            <a:off x="228600" y="1524000"/>
            <a:ext cx="8686800" cy="5105400"/>
          </a:xfrm>
        </p:spPr>
        <p:txBody>
          <a:bodyPr/>
          <a:lstStyle/>
          <a:p>
            <a:pPr marL="0" indent="0" algn="just" eaLnBrk="1" hangingPunct="1">
              <a:buFont typeface="Wingdings" panose="05000000000000000000" pitchFamily="2" charset="2"/>
              <a:buNone/>
            </a:pPr>
            <a:endParaRPr lang="en-US" sz="2800" b="1" u="sng"/>
          </a:p>
          <a:p>
            <a:pPr marL="0" indent="0" algn="just" eaLnBrk="1" hangingPunct="1">
              <a:buFont typeface="Wingdings" panose="05000000000000000000" pitchFamily="2" charset="2"/>
              <a:buNone/>
            </a:pPr>
            <a:r>
              <a:rPr lang="en-US" sz="2800" b="1"/>
              <a:t>VĂN BẢN PHÁP LUẬT</a:t>
            </a:r>
          </a:p>
          <a:p>
            <a:pPr marL="0" indent="0" algn="just" eaLnBrk="1" hangingPunct="1"/>
            <a:r>
              <a:rPr lang="en-US" sz="2800"/>
              <a:t>Bộ luật lao động 201</a:t>
            </a:r>
            <a:r>
              <a:rPr lang="vi-VN" altLang="en-US" sz="2800"/>
              <a:t>9</a:t>
            </a:r>
            <a:endParaRPr lang="en-US" sz="2800"/>
          </a:p>
          <a:p>
            <a:pPr marL="0" indent="0" algn="just" eaLnBrk="1" hangingPunct="1">
              <a:buFont typeface="Wingdings" panose="05000000000000000000" pitchFamily="2" charset="2"/>
              <a:buNone/>
            </a:pPr>
            <a:r>
              <a:rPr lang="en-US" sz="2800" b="1"/>
              <a:t>GIÁO TRÌNH</a:t>
            </a:r>
          </a:p>
          <a:p>
            <a:pPr marL="0" indent="0" algn="just" eaLnBrk="1" hangingPunct="1"/>
            <a:r>
              <a:rPr lang="en-US" sz="2800"/>
              <a:t>Vũ Thế Hoài (2017), </a:t>
            </a:r>
            <a:r>
              <a:rPr lang="en-US" sz="2800" i="1"/>
              <a:t>Giáo trình pháp luật đại cương</a:t>
            </a:r>
            <a:r>
              <a:rPr lang="en-US" sz="2800"/>
              <a:t>, Nxb ĐHCN TPHCM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 calcmode="lin" valueType="num">
                                      <p:cBhvr additive="base">
                                        <p:cTn id="7"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anim calcmode="lin" valueType="num">
                                      <p:cBhvr additive="base">
                                        <p:cTn id="11"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 calcmode="lin" valueType="num">
                                      <p:cBhvr additive="base">
                                        <p:cTn id="17"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612775" y="228600"/>
            <a:ext cx="8153400" cy="990600"/>
          </a:xfrm>
        </p:spPr>
        <p:txBody>
          <a:bodyPr/>
          <a:lstStyle/>
          <a:p>
            <a:pPr eaLnBrk="1" hangingPunct="1"/>
            <a:r>
              <a:rPr lang="en-US" sz="3600" b="1" i="1">
                <a:solidFill>
                  <a:srgbClr val="FF0000"/>
                </a:solidFill>
              </a:rPr>
              <a:t>d. Giao kết, thực hiện, thay đổi, tạm hoãn, chấm dứt hợp đồng lao động</a:t>
            </a:r>
            <a:endParaRPr lang="en-US" sz="3600"/>
          </a:p>
        </p:txBody>
      </p:sp>
      <p:sp>
        <p:nvSpPr>
          <p:cNvPr id="3" name="Content Placeholder 2"/>
          <p:cNvSpPr>
            <a:spLocks noGrp="1"/>
          </p:cNvSpPr>
          <p:nvPr>
            <p:ph sz="quarter" idx="1"/>
          </p:nvPr>
        </p:nvSpPr>
        <p:spPr>
          <a:xfrm>
            <a:off x="228600" y="1447800"/>
            <a:ext cx="8686800" cy="5410200"/>
          </a:xfrm>
        </p:spPr>
        <p:txBody>
          <a:bodyPr>
            <a:normAutofit lnSpcReduction="10000"/>
          </a:bodyPr>
          <a:lstStyle/>
          <a:p>
            <a:pPr algn="just" eaLnBrk="1" hangingPunct="1">
              <a:lnSpc>
                <a:spcPct val="90000"/>
              </a:lnSpc>
              <a:buFont typeface="Wingdings" panose="05000000000000000000" pitchFamily="2" charset="2"/>
              <a:buChar char="v"/>
              <a:defRPr/>
            </a:pPr>
            <a:r>
              <a:rPr lang="en-US" sz="3200" b="1" i="1">
                <a:solidFill>
                  <a:srgbClr val="0070C0"/>
                </a:solidFill>
              </a:rPr>
              <a:t>Giao kết hợp đồng lao động </a:t>
            </a:r>
          </a:p>
          <a:p>
            <a:pPr marL="0" indent="0" algn="just" eaLnBrk="1" hangingPunct="1">
              <a:lnSpc>
                <a:spcPct val="90000"/>
              </a:lnSpc>
              <a:buFont typeface="Wingdings" panose="05000000000000000000" pitchFamily="2" charset="2"/>
              <a:buNone/>
              <a:defRPr/>
            </a:pPr>
            <a:r>
              <a:rPr lang="en-US" sz="2800" b="1">
                <a:solidFill>
                  <a:srgbClr val="FF0000"/>
                </a:solidFill>
              </a:rPr>
              <a:t>* Điều kiện giao kết HĐLĐ của các chủ thể</a:t>
            </a:r>
          </a:p>
          <a:p>
            <a:pPr marL="0" indent="0" algn="just" eaLnBrk="1" hangingPunct="1">
              <a:lnSpc>
                <a:spcPct val="90000"/>
              </a:lnSpc>
              <a:buFont typeface="Wingdings" panose="05000000000000000000" pitchFamily="2" charset="2"/>
              <a:buNone/>
              <a:defRPr/>
            </a:pPr>
            <a:r>
              <a:rPr lang="en-US" sz="2400" i="1"/>
              <a:t>- </a:t>
            </a:r>
            <a:r>
              <a:rPr lang="en-US" sz="2400" b="1" i="1">
                <a:solidFill>
                  <a:srgbClr val="0000FF"/>
                </a:solidFill>
              </a:rPr>
              <a:t>Người lao động: </a:t>
            </a:r>
          </a:p>
          <a:p>
            <a:pPr marL="0" indent="0" algn="just" eaLnBrk="1" hangingPunct="1">
              <a:lnSpc>
                <a:spcPct val="90000"/>
              </a:lnSpc>
              <a:buFont typeface="Wingdings" panose="05000000000000000000" pitchFamily="2" charset="2"/>
              <a:buNone/>
              <a:defRPr/>
            </a:pPr>
            <a:r>
              <a:rPr lang="en-US" sz="2400"/>
              <a:t>	+ </a:t>
            </a:r>
            <a:r>
              <a:rPr lang="en-US" sz="2400" b="1"/>
              <a:t>Từ 13 - 15 tuổi</a:t>
            </a:r>
            <a:r>
              <a:rPr lang="en-US" sz="2400"/>
              <a:t>: có quyền giao kết nhưng phải được sự đồng ý của bố mẹ và người giám hộ hợp pháp, đối với những công việc không cấm sử dụng lao động chưa thành niên </a:t>
            </a:r>
          </a:p>
          <a:p>
            <a:pPr marL="0" indent="0" algn="just" eaLnBrk="1" hangingPunct="1">
              <a:lnSpc>
                <a:spcPct val="90000"/>
              </a:lnSpc>
              <a:buFont typeface="Wingdings" panose="05000000000000000000" pitchFamily="2" charset="2"/>
              <a:buNone/>
              <a:defRPr/>
            </a:pPr>
            <a:r>
              <a:rPr lang="en-US" sz="2400"/>
              <a:t>	+ </a:t>
            </a:r>
            <a:r>
              <a:rPr lang="en-US" sz="2400" b="1"/>
              <a:t>Từ 15 - 18 tuổi:</a:t>
            </a:r>
            <a:r>
              <a:rPr lang="en-US" sz="2400"/>
              <a:t> được tự mình giao kết HĐLĐ, đối với những công việc không cấm sử dụng lao động chưa thành niên.	</a:t>
            </a:r>
          </a:p>
          <a:p>
            <a:pPr marL="0" indent="0" algn="just" eaLnBrk="1" hangingPunct="1">
              <a:lnSpc>
                <a:spcPct val="90000"/>
              </a:lnSpc>
              <a:buFont typeface="Wingdings" panose="05000000000000000000" pitchFamily="2" charset="2"/>
              <a:buNone/>
              <a:defRPr/>
            </a:pPr>
            <a:r>
              <a:rPr lang="en-US" sz="2400"/>
              <a:t>	+ </a:t>
            </a:r>
            <a:r>
              <a:rPr lang="en-US" sz="2400" b="1"/>
              <a:t>Đủ 18 tuổi:</a:t>
            </a:r>
            <a:r>
              <a:rPr lang="en-US" sz="2400"/>
              <a:t> tự mình giao kết hợp đồng với tất cả mọi công việc.</a:t>
            </a:r>
          </a:p>
          <a:p>
            <a:pPr marL="0" indent="0" algn="just" eaLnBrk="1" hangingPunct="1">
              <a:lnSpc>
                <a:spcPct val="90000"/>
              </a:lnSpc>
              <a:buFont typeface="Wingdings" panose="05000000000000000000" pitchFamily="2" charset="2"/>
              <a:buNone/>
              <a:defRPr/>
            </a:pPr>
            <a:r>
              <a:rPr lang="en-US" sz="2400" i="1"/>
              <a:t>- </a:t>
            </a:r>
            <a:r>
              <a:rPr lang="en-US" sz="2400" b="1" i="1">
                <a:solidFill>
                  <a:srgbClr val="0000FF"/>
                </a:solidFill>
              </a:rPr>
              <a:t>Người sử dụng lao động:</a:t>
            </a:r>
            <a:r>
              <a:rPr lang="en-US" sz="2400" i="1"/>
              <a:t> </a:t>
            </a:r>
            <a:r>
              <a:rPr lang="en-US" sz="2400"/>
              <a:t>cá nhân hoặc pháp nhân được phép sử dụng lao động và phải có những điều kiện đảm bảo cho quá trình sử dụng lao động.</a:t>
            </a:r>
          </a:p>
          <a:p>
            <a:pPr marL="0" indent="0" algn="just" eaLnBrk="1" hangingPunct="1">
              <a:lnSpc>
                <a:spcPct val="90000"/>
              </a:lnSpc>
              <a:buFont typeface="Wingdings" panose="05000000000000000000" pitchFamily="2" charset="2"/>
              <a:buNone/>
              <a:defRPr/>
            </a:pPr>
            <a:endParaRPr lang="en-US" sz="2400"/>
          </a:p>
          <a:p>
            <a:pPr marL="0" indent="0" eaLnBrk="1" hangingPunct="1">
              <a:lnSpc>
                <a:spcPct val="90000"/>
              </a:lnSpc>
              <a:defRPr/>
            </a:pP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a:xfrm>
            <a:off x="612775" y="228600"/>
            <a:ext cx="8153400" cy="990600"/>
          </a:xfrm>
        </p:spPr>
        <p:txBody>
          <a:bodyPr/>
          <a:lstStyle/>
          <a:p>
            <a:pPr eaLnBrk="1" hangingPunct="1"/>
            <a:r>
              <a:rPr lang="en-US" sz="3600" b="1" i="1">
                <a:solidFill>
                  <a:srgbClr val="FF0000"/>
                </a:solidFill>
              </a:rPr>
              <a:t>d. Giao kết, thực hiện, thay đổi, tạm hoãn, chấm dứt hợp đồng lao động</a:t>
            </a:r>
            <a:endParaRPr lang="en-US"/>
          </a:p>
        </p:txBody>
      </p:sp>
      <p:sp>
        <p:nvSpPr>
          <p:cNvPr id="3" name="Content Placeholder 2"/>
          <p:cNvSpPr>
            <a:spLocks noGrp="1"/>
          </p:cNvSpPr>
          <p:nvPr>
            <p:ph sz="quarter" idx="1"/>
          </p:nvPr>
        </p:nvSpPr>
        <p:spPr>
          <a:xfrm>
            <a:off x="228600" y="1447800"/>
            <a:ext cx="8686800" cy="5410200"/>
          </a:xfrm>
        </p:spPr>
        <p:txBody>
          <a:bodyPr>
            <a:normAutofit/>
          </a:bodyPr>
          <a:lstStyle/>
          <a:p>
            <a:pPr algn="just" eaLnBrk="1" fontAlgn="auto" hangingPunct="1">
              <a:spcAft>
                <a:spcPts val="0"/>
              </a:spcAft>
              <a:buFont typeface="Wingdings" panose="05000000000000000000" pitchFamily="2" charset="2"/>
              <a:buChar char="v"/>
              <a:defRPr/>
            </a:pPr>
            <a:r>
              <a:rPr lang="en-US" sz="2800" b="1" i="1">
                <a:solidFill>
                  <a:srgbClr val="0070C0"/>
                </a:solidFill>
              </a:rPr>
              <a:t>Thực </a:t>
            </a:r>
            <a:r>
              <a:rPr lang="en-US" sz="2800" b="1" i="1" dirty="0" err="1">
                <a:solidFill>
                  <a:srgbClr val="0070C0"/>
                </a:solidFill>
              </a:rPr>
              <a:t>hiện</a:t>
            </a:r>
            <a:r>
              <a:rPr lang="en-US" sz="2800" b="1" i="1" dirty="0">
                <a:solidFill>
                  <a:srgbClr val="0070C0"/>
                </a:solidFill>
              </a:rPr>
              <a:t> </a:t>
            </a:r>
            <a:r>
              <a:rPr lang="en-US" sz="2800" b="1" i="1" dirty="0" err="1">
                <a:solidFill>
                  <a:srgbClr val="0070C0"/>
                </a:solidFill>
              </a:rPr>
              <a:t>và</a:t>
            </a:r>
            <a:r>
              <a:rPr lang="en-US" sz="2800" b="1" i="1" dirty="0">
                <a:solidFill>
                  <a:srgbClr val="0070C0"/>
                </a:solidFill>
              </a:rPr>
              <a:t> </a:t>
            </a:r>
            <a:r>
              <a:rPr lang="en-US" sz="2800" b="1" i="1" dirty="0" err="1">
                <a:solidFill>
                  <a:srgbClr val="0070C0"/>
                </a:solidFill>
              </a:rPr>
              <a:t>thay</a:t>
            </a:r>
            <a:r>
              <a:rPr lang="en-US" sz="2800" b="1" i="1" dirty="0">
                <a:solidFill>
                  <a:srgbClr val="0070C0"/>
                </a:solidFill>
              </a:rPr>
              <a:t> </a:t>
            </a:r>
            <a:r>
              <a:rPr lang="en-US" sz="2800" b="1" i="1" dirty="0" err="1">
                <a:solidFill>
                  <a:srgbClr val="0070C0"/>
                </a:solidFill>
              </a:rPr>
              <a:t>đổi</a:t>
            </a:r>
            <a:r>
              <a:rPr lang="en-US" sz="2800" b="1" i="1" dirty="0">
                <a:solidFill>
                  <a:srgbClr val="0070C0"/>
                </a:solidFill>
              </a:rPr>
              <a:t> </a:t>
            </a:r>
            <a:r>
              <a:rPr lang="en-US" sz="2800" b="1" i="1" dirty="0" err="1">
                <a:solidFill>
                  <a:srgbClr val="0070C0"/>
                </a:solidFill>
              </a:rPr>
              <a:t>hợp</a:t>
            </a:r>
            <a:r>
              <a:rPr lang="en-US" sz="2800" b="1" i="1" dirty="0">
                <a:solidFill>
                  <a:srgbClr val="0070C0"/>
                </a:solidFill>
              </a:rPr>
              <a:t> </a:t>
            </a:r>
            <a:r>
              <a:rPr lang="en-US" sz="2800" b="1" i="1" dirty="0" err="1">
                <a:solidFill>
                  <a:srgbClr val="0070C0"/>
                </a:solidFill>
              </a:rPr>
              <a:t>đồng</a:t>
            </a:r>
            <a:r>
              <a:rPr lang="en-US" sz="2800" b="1" i="1" dirty="0">
                <a:solidFill>
                  <a:srgbClr val="0070C0"/>
                </a:solidFill>
              </a:rPr>
              <a:t> </a:t>
            </a:r>
            <a:r>
              <a:rPr lang="en-US" sz="2800" b="1" i="1" dirty="0" err="1">
                <a:solidFill>
                  <a:srgbClr val="0070C0"/>
                </a:solidFill>
              </a:rPr>
              <a:t>lao</a:t>
            </a:r>
            <a:r>
              <a:rPr lang="en-US" sz="2800" b="1" i="1" dirty="0">
                <a:solidFill>
                  <a:srgbClr val="0070C0"/>
                </a:solidFill>
              </a:rPr>
              <a:t> </a:t>
            </a:r>
            <a:r>
              <a:rPr lang="en-US" sz="2800" b="1" i="1" dirty="0" err="1">
                <a:solidFill>
                  <a:srgbClr val="0070C0"/>
                </a:solidFill>
              </a:rPr>
              <a:t>động</a:t>
            </a:r>
            <a:endParaRPr lang="en-US" sz="2800" b="1" i="1" dirty="0">
              <a:solidFill>
                <a:srgbClr val="0070C0"/>
              </a:solidFill>
            </a:endParaRPr>
          </a:p>
          <a:p>
            <a:pPr marL="0" indent="0" algn="just" eaLnBrk="1" hangingPunct="1">
              <a:buFont typeface="Wingdings" panose="05000000000000000000" pitchFamily="2" charset="2"/>
              <a:buNone/>
              <a:defRPr/>
            </a:pPr>
            <a:r>
              <a:rPr lang="en-US" sz="2400" b="1" dirty="0"/>
              <a:t>	- </a:t>
            </a:r>
            <a:r>
              <a:rPr lang="en-US" sz="2400" dirty="0" err="1"/>
              <a:t>Trong</a:t>
            </a:r>
            <a:r>
              <a:rPr lang="en-US" sz="2400" dirty="0"/>
              <a:t> </a:t>
            </a:r>
            <a:r>
              <a:rPr lang="en-US" sz="2400" dirty="0" err="1"/>
              <a:t>quá</a:t>
            </a:r>
            <a:r>
              <a:rPr lang="en-US" sz="2400" dirty="0"/>
              <a:t> </a:t>
            </a:r>
            <a:r>
              <a:rPr lang="en-US" sz="2400" dirty="0" err="1"/>
              <a:t>trình</a:t>
            </a:r>
            <a:r>
              <a:rPr lang="en-US" sz="2400" dirty="0"/>
              <a:t> </a:t>
            </a:r>
            <a:r>
              <a:rPr lang="en-US" sz="2400" dirty="0" err="1"/>
              <a:t>thực</a:t>
            </a:r>
            <a:r>
              <a:rPr lang="en-US" sz="2400" dirty="0"/>
              <a:t> </a:t>
            </a:r>
            <a:r>
              <a:rPr lang="en-US" sz="2400" dirty="0" err="1"/>
              <a:t>hiện</a:t>
            </a:r>
            <a:r>
              <a:rPr lang="en-US" sz="2400" dirty="0"/>
              <a:t>, </a:t>
            </a:r>
            <a:r>
              <a:rPr lang="en-US" sz="2400" dirty="0" err="1"/>
              <a:t>các</a:t>
            </a:r>
            <a:r>
              <a:rPr lang="en-US" sz="2400" dirty="0"/>
              <a:t> </a:t>
            </a:r>
            <a:r>
              <a:rPr lang="en-US" sz="2400" dirty="0" err="1"/>
              <a:t>bên</a:t>
            </a:r>
            <a:r>
              <a:rPr lang="en-US" sz="2400" dirty="0"/>
              <a:t> </a:t>
            </a:r>
            <a:r>
              <a:rPr lang="en-US" sz="2400" dirty="0" err="1"/>
              <a:t>phải</a:t>
            </a:r>
            <a:r>
              <a:rPr lang="en-US" sz="2400" dirty="0"/>
              <a:t> </a:t>
            </a:r>
            <a:r>
              <a:rPr lang="en-US" sz="2400" dirty="0" err="1"/>
              <a:t>cùng</a:t>
            </a:r>
            <a:r>
              <a:rPr lang="en-US" sz="2400" dirty="0"/>
              <a:t> </a:t>
            </a:r>
            <a:r>
              <a:rPr lang="en-US" sz="2400" dirty="0" err="1"/>
              <a:t>nhau</a:t>
            </a:r>
            <a:r>
              <a:rPr lang="en-US" sz="2400" dirty="0"/>
              <a:t> </a:t>
            </a:r>
            <a:r>
              <a:rPr lang="en-US" sz="2400" dirty="0" err="1"/>
              <a:t>tôn</a:t>
            </a:r>
            <a:r>
              <a:rPr lang="en-US" sz="2400" dirty="0"/>
              <a:t> </a:t>
            </a:r>
            <a:r>
              <a:rPr lang="en-US" sz="2400" dirty="0" err="1"/>
              <a:t>trọng</a:t>
            </a:r>
            <a:r>
              <a:rPr lang="en-US" sz="2400" dirty="0"/>
              <a:t>  </a:t>
            </a:r>
            <a:r>
              <a:rPr lang="en-US" sz="2400" dirty="0" err="1"/>
              <a:t>nguyên</a:t>
            </a:r>
            <a:r>
              <a:rPr lang="en-US" sz="2400" dirty="0"/>
              <a:t> </a:t>
            </a:r>
            <a:r>
              <a:rPr lang="en-US" sz="2400" dirty="0" err="1"/>
              <a:t>tắc</a:t>
            </a:r>
            <a:r>
              <a:rPr lang="en-US" sz="2400" dirty="0"/>
              <a:t> </a:t>
            </a:r>
            <a:r>
              <a:rPr lang="en-US" sz="2400" dirty="0" err="1"/>
              <a:t>cơ</a:t>
            </a:r>
            <a:r>
              <a:rPr lang="en-US" sz="2400" dirty="0"/>
              <a:t> </a:t>
            </a:r>
            <a:r>
              <a:rPr lang="en-US" sz="2400" dirty="0" err="1"/>
              <a:t>bản</a:t>
            </a:r>
            <a:r>
              <a:rPr lang="en-US" sz="2400" dirty="0"/>
              <a:t>: </a:t>
            </a:r>
          </a:p>
          <a:p>
            <a:pPr marL="0" indent="0" algn="just" eaLnBrk="1" hangingPunct="1">
              <a:buFont typeface="Wingdings" panose="05000000000000000000" pitchFamily="2" charset="2"/>
              <a:buNone/>
              <a:defRPr/>
            </a:pPr>
            <a:r>
              <a:rPr lang="en-US" sz="2400" i="1" dirty="0"/>
              <a:t>+ </a:t>
            </a:r>
            <a:r>
              <a:rPr lang="en-US" sz="2400" dirty="0" err="1"/>
              <a:t>Thực</a:t>
            </a:r>
            <a:r>
              <a:rPr lang="en-US" sz="2400" dirty="0"/>
              <a:t> </a:t>
            </a:r>
            <a:r>
              <a:rPr lang="en-US" sz="2400" dirty="0" err="1"/>
              <a:t>hiện</a:t>
            </a:r>
            <a:r>
              <a:rPr lang="en-US" sz="2400" dirty="0"/>
              <a:t> </a:t>
            </a:r>
            <a:r>
              <a:rPr lang="en-US" sz="2400" dirty="0" err="1"/>
              <a:t>đúng</a:t>
            </a:r>
            <a:r>
              <a:rPr lang="en-US" sz="2400" dirty="0"/>
              <a:t> </a:t>
            </a:r>
            <a:r>
              <a:rPr lang="en-US" sz="2400" dirty="0" err="1"/>
              <a:t>các</a:t>
            </a:r>
            <a:r>
              <a:rPr lang="en-US" sz="2400" dirty="0"/>
              <a:t> </a:t>
            </a:r>
            <a:r>
              <a:rPr lang="en-US" sz="2400" dirty="0" err="1"/>
              <a:t>điều</a:t>
            </a:r>
            <a:r>
              <a:rPr lang="en-US" sz="2400" dirty="0"/>
              <a:t> </a:t>
            </a:r>
            <a:r>
              <a:rPr lang="en-US" sz="2400" dirty="0" err="1"/>
              <a:t>khoản</a:t>
            </a:r>
            <a:r>
              <a:rPr lang="en-US" sz="2400" dirty="0"/>
              <a:t> </a:t>
            </a:r>
            <a:r>
              <a:rPr lang="en-US" sz="2400" dirty="0" err="1"/>
              <a:t>đã</a:t>
            </a:r>
            <a:r>
              <a:rPr lang="en-US" sz="2400" dirty="0"/>
              <a:t> cam </a:t>
            </a:r>
            <a:r>
              <a:rPr lang="en-US" sz="2400" dirty="0" err="1"/>
              <a:t>kết</a:t>
            </a:r>
            <a:r>
              <a:rPr lang="en-US" sz="2400" dirty="0"/>
              <a:t> </a:t>
            </a:r>
            <a:r>
              <a:rPr lang="en-US" sz="2400" dirty="0" err="1"/>
              <a:t>trên</a:t>
            </a:r>
            <a:r>
              <a:rPr lang="en-US" sz="2400" dirty="0"/>
              <a:t> </a:t>
            </a:r>
            <a:r>
              <a:rPr lang="en-US" sz="2400" dirty="0" err="1"/>
              <a:t>phương</a:t>
            </a:r>
            <a:r>
              <a:rPr lang="en-US" sz="2400" dirty="0"/>
              <a:t> </a:t>
            </a:r>
            <a:r>
              <a:rPr lang="en-US" sz="2400" dirty="0" err="1"/>
              <a:t>diện</a:t>
            </a:r>
            <a:r>
              <a:rPr lang="en-US" sz="2400" dirty="0"/>
              <a:t> </a:t>
            </a:r>
            <a:r>
              <a:rPr lang="en-US" sz="2400" dirty="0" err="1"/>
              <a:t>bình</a:t>
            </a:r>
            <a:r>
              <a:rPr lang="en-US" sz="2400" dirty="0"/>
              <a:t> </a:t>
            </a:r>
            <a:r>
              <a:rPr lang="en-US" sz="2400" dirty="0" err="1"/>
              <a:t>đẳng</a:t>
            </a:r>
            <a:r>
              <a:rPr lang="en-US" sz="2400" dirty="0"/>
              <a:t> </a:t>
            </a:r>
            <a:r>
              <a:rPr lang="en-US" sz="2400" dirty="0" err="1"/>
              <a:t>và</a:t>
            </a:r>
            <a:r>
              <a:rPr lang="en-US" sz="2400" dirty="0"/>
              <a:t> </a:t>
            </a:r>
            <a:r>
              <a:rPr lang="en-US" sz="2400" dirty="0" err="1"/>
              <a:t>phải</a:t>
            </a:r>
            <a:r>
              <a:rPr lang="en-US" sz="2400" dirty="0"/>
              <a:t> </a:t>
            </a:r>
            <a:r>
              <a:rPr lang="en-US" sz="2400" dirty="0" err="1"/>
              <a:t>tạo</a:t>
            </a:r>
            <a:r>
              <a:rPr lang="en-US" sz="2400" dirty="0"/>
              <a:t> </a:t>
            </a:r>
            <a:r>
              <a:rPr lang="en-US" sz="2400" dirty="0" err="1"/>
              <a:t>ra</a:t>
            </a:r>
            <a:r>
              <a:rPr lang="en-US" sz="2400" dirty="0"/>
              <a:t> </a:t>
            </a:r>
            <a:r>
              <a:rPr lang="en-US" sz="2400" dirty="0" err="1"/>
              <a:t>những</a:t>
            </a:r>
            <a:r>
              <a:rPr lang="en-US" sz="2400" dirty="0"/>
              <a:t> </a:t>
            </a:r>
            <a:r>
              <a:rPr lang="en-US" sz="2400" dirty="0" err="1"/>
              <a:t>điều</a:t>
            </a:r>
            <a:r>
              <a:rPr lang="en-US" sz="2400" dirty="0"/>
              <a:t> </a:t>
            </a:r>
            <a:r>
              <a:rPr lang="en-US" sz="2400" dirty="0" err="1"/>
              <a:t>kiện</a:t>
            </a:r>
            <a:r>
              <a:rPr lang="en-US" sz="2400" dirty="0"/>
              <a:t> </a:t>
            </a:r>
            <a:r>
              <a:rPr lang="en-US" sz="2400" dirty="0" err="1"/>
              <a:t>cần</a:t>
            </a:r>
            <a:r>
              <a:rPr lang="en-US" sz="2400" dirty="0"/>
              <a:t> </a:t>
            </a:r>
            <a:r>
              <a:rPr lang="en-US" sz="2400" dirty="0" err="1"/>
              <a:t>thiết</a:t>
            </a:r>
            <a:r>
              <a:rPr lang="en-US" sz="2400" dirty="0"/>
              <a:t> </a:t>
            </a:r>
            <a:r>
              <a:rPr lang="en-US" sz="2400" dirty="0" err="1"/>
              <a:t>để</a:t>
            </a:r>
            <a:r>
              <a:rPr lang="en-US" sz="2400" dirty="0"/>
              <a:t> </a:t>
            </a:r>
            <a:r>
              <a:rPr lang="en-US" sz="2400" dirty="0" err="1"/>
              <a:t>bên</a:t>
            </a:r>
            <a:r>
              <a:rPr lang="en-US" sz="2400" dirty="0"/>
              <a:t> </a:t>
            </a:r>
            <a:r>
              <a:rPr lang="en-US" sz="2400" dirty="0" err="1"/>
              <a:t>kia</a:t>
            </a:r>
            <a:r>
              <a:rPr lang="en-US" sz="2400" dirty="0"/>
              <a:t> </a:t>
            </a:r>
            <a:r>
              <a:rPr lang="en-US" sz="2400" dirty="0" err="1"/>
              <a:t>có</a:t>
            </a:r>
            <a:r>
              <a:rPr lang="en-US" sz="2400" dirty="0"/>
              <a:t> </a:t>
            </a:r>
            <a:r>
              <a:rPr lang="en-US" sz="2400" dirty="0" err="1"/>
              <a:t>thể</a:t>
            </a:r>
            <a:r>
              <a:rPr lang="en-US" sz="2400" dirty="0"/>
              <a:t> </a:t>
            </a:r>
            <a:r>
              <a:rPr lang="en-US" sz="2400" dirty="0" err="1"/>
              <a:t>thực</a:t>
            </a:r>
            <a:r>
              <a:rPr lang="en-US" sz="2400" dirty="0"/>
              <a:t> </a:t>
            </a:r>
            <a:r>
              <a:rPr lang="en-US" sz="2400" dirty="0" err="1"/>
              <a:t>hiện</a:t>
            </a:r>
            <a:r>
              <a:rPr lang="en-US" sz="2400" dirty="0"/>
              <a:t> </a:t>
            </a:r>
            <a:r>
              <a:rPr lang="en-US" sz="2400" dirty="0" err="1"/>
              <a:t>các</a:t>
            </a:r>
            <a:r>
              <a:rPr lang="en-US" sz="2400" dirty="0"/>
              <a:t> </a:t>
            </a:r>
            <a:r>
              <a:rPr lang="en-US" sz="2400" dirty="0" err="1"/>
              <a:t>quyền</a:t>
            </a:r>
            <a:r>
              <a:rPr lang="en-US" sz="2400" dirty="0"/>
              <a:t> </a:t>
            </a:r>
            <a:r>
              <a:rPr lang="en-US" sz="2400" dirty="0" err="1"/>
              <a:t>và</a:t>
            </a:r>
            <a:r>
              <a:rPr lang="en-US" sz="2400" dirty="0"/>
              <a:t> </a:t>
            </a:r>
            <a:r>
              <a:rPr lang="en-US" sz="2400" dirty="0" err="1"/>
              <a:t>nghĩa</a:t>
            </a:r>
            <a:r>
              <a:rPr lang="en-US" sz="2400" dirty="0"/>
              <a:t> </a:t>
            </a:r>
            <a:r>
              <a:rPr lang="en-US" sz="2400" dirty="0" err="1"/>
              <a:t>vụ</a:t>
            </a:r>
            <a:r>
              <a:rPr lang="en-US" sz="2400" dirty="0"/>
              <a:t> </a:t>
            </a:r>
            <a:r>
              <a:rPr lang="en-US" sz="2400" dirty="0" err="1"/>
              <a:t>đó</a:t>
            </a:r>
            <a:r>
              <a:rPr lang="en-US" sz="2400" dirty="0"/>
              <a:t>. </a:t>
            </a:r>
          </a:p>
          <a:p>
            <a:pPr marL="0" indent="0" algn="just" eaLnBrk="1" hangingPunct="1">
              <a:buFont typeface="Wingdings" panose="05000000000000000000" pitchFamily="2" charset="2"/>
              <a:buNone/>
              <a:defRPr/>
            </a:pPr>
            <a:r>
              <a:rPr lang="en-US" sz="2400" dirty="0"/>
              <a:t>+ </a:t>
            </a:r>
            <a:r>
              <a:rPr lang="en-US" sz="2400" dirty="0" err="1"/>
              <a:t>Trong</a:t>
            </a:r>
            <a:r>
              <a:rPr lang="en-US" sz="2400" dirty="0"/>
              <a:t> </a:t>
            </a:r>
            <a:r>
              <a:rPr lang="en-US" sz="2400" dirty="0" err="1"/>
              <a:t>quá</a:t>
            </a:r>
            <a:r>
              <a:rPr lang="en-US" sz="2400" dirty="0"/>
              <a:t> </a:t>
            </a:r>
            <a:r>
              <a:rPr lang="en-US" sz="2400" dirty="0" err="1"/>
              <a:t>trình</a:t>
            </a:r>
            <a:r>
              <a:rPr lang="en-US" sz="2400" dirty="0"/>
              <a:t> </a:t>
            </a:r>
            <a:r>
              <a:rPr lang="en-US" sz="2400" dirty="0" err="1"/>
              <a:t>thực</a:t>
            </a:r>
            <a:r>
              <a:rPr lang="en-US" sz="2400" dirty="0"/>
              <a:t> </a:t>
            </a:r>
            <a:r>
              <a:rPr lang="en-US" sz="2400" dirty="0" err="1"/>
              <a:t>hiện</a:t>
            </a:r>
            <a:r>
              <a:rPr lang="en-US" sz="2400" dirty="0"/>
              <a:t> HĐLĐ, </a:t>
            </a:r>
            <a:r>
              <a:rPr lang="en-US" sz="2400" dirty="0" err="1"/>
              <a:t>không</a:t>
            </a:r>
            <a:r>
              <a:rPr lang="en-US" sz="2400" dirty="0"/>
              <a:t> </a:t>
            </a:r>
            <a:r>
              <a:rPr lang="en-US" sz="2400" dirty="0" err="1"/>
              <a:t>bên</a:t>
            </a:r>
            <a:r>
              <a:rPr lang="en-US" sz="2400" dirty="0"/>
              <a:t> </a:t>
            </a:r>
            <a:r>
              <a:rPr lang="en-US" sz="2400" dirty="0" err="1"/>
              <a:t>nào</a:t>
            </a:r>
            <a:r>
              <a:rPr lang="en-US" sz="2400" dirty="0"/>
              <a:t> </a:t>
            </a:r>
            <a:r>
              <a:rPr lang="en-US" sz="2400" dirty="0" err="1"/>
              <a:t>được</a:t>
            </a:r>
            <a:r>
              <a:rPr lang="en-US" sz="2400" dirty="0"/>
              <a:t> </a:t>
            </a:r>
            <a:r>
              <a:rPr lang="en-US" sz="2400" dirty="0" err="1"/>
              <a:t>cưỡng</a:t>
            </a:r>
            <a:r>
              <a:rPr lang="en-US" sz="2400" dirty="0"/>
              <a:t> </a:t>
            </a:r>
            <a:r>
              <a:rPr lang="en-US" sz="2400" dirty="0" err="1"/>
              <a:t>bức</a:t>
            </a:r>
            <a:r>
              <a:rPr lang="en-US" sz="2400" dirty="0"/>
              <a:t> </a:t>
            </a:r>
            <a:r>
              <a:rPr lang="en-US" sz="2400" dirty="0" err="1"/>
              <a:t>bên</a:t>
            </a:r>
            <a:r>
              <a:rPr lang="en-US" sz="2400" dirty="0"/>
              <a:t> </a:t>
            </a:r>
            <a:r>
              <a:rPr lang="en-US" sz="2400" dirty="0" err="1"/>
              <a:t>kia</a:t>
            </a:r>
            <a:r>
              <a:rPr lang="en-US" sz="2400" dirty="0"/>
              <a:t> </a:t>
            </a:r>
            <a:r>
              <a:rPr lang="en-US" sz="2400" dirty="0" err="1"/>
              <a:t>thi</a:t>
            </a:r>
            <a:r>
              <a:rPr lang="en-US" sz="2400" dirty="0"/>
              <a:t> </a:t>
            </a:r>
            <a:r>
              <a:rPr lang="en-US" sz="2400" dirty="0" err="1"/>
              <a:t>hành</a:t>
            </a:r>
            <a:r>
              <a:rPr lang="en-US" sz="2400" dirty="0"/>
              <a:t> </a:t>
            </a:r>
            <a:r>
              <a:rPr lang="en-US" sz="2400" dirty="0" err="1"/>
              <a:t>các</a:t>
            </a:r>
            <a:r>
              <a:rPr lang="en-US" sz="2400" dirty="0"/>
              <a:t> cam </a:t>
            </a:r>
            <a:r>
              <a:rPr lang="en-US" sz="2400" dirty="0" err="1"/>
              <a:t>kết</a:t>
            </a:r>
            <a:r>
              <a:rPr lang="en-US" sz="2400" dirty="0"/>
              <a:t>. </a:t>
            </a:r>
          </a:p>
          <a:p>
            <a:pPr marL="0" indent="0" algn="just" eaLnBrk="1" hangingPunct="1">
              <a:buFont typeface="Wingdings" panose="05000000000000000000" pitchFamily="2" charset="2"/>
              <a:buNone/>
              <a:defRPr/>
            </a:pPr>
            <a:r>
              <a:rPr lang="en-US" sz="2400" dirty="0"/>
              <a:t>+ </a:t>
            </a:r>
            <a:r>
              <a:rPr lang="en-US" sz="2400" dirty="0" err="1"/>
              <a:t>Việc</a:t>
            </a:r>
            <a:r>
              <a:rPr lang="en-US" sz="2400" dirty="0"/>
              <a:t> </a:t>
            </a:r>
            <a:r>
              <a:rPr lang="en-US" sz="2400" dirty="0" err="1"/>
              <a:t>thi</a:t>
            </a:r>
            <a:r>
              <a:rPr lang="en-US" sz="2400" dirty="0"/>
              <a:t> </a:t>
            </a:r>
            <a:r>
              <a:rPr lang="en-US" sz="2400" dirty="0" err="1"/>
              <a:t>hành</a:t>
            </a:r>
            <a:r>
              <a:rPr lang="en-US" sz="2400" dirty="0"/>
              <a:t> HĐLĐ </a:t>
            </a:r>
            <a:r>
              <a:rPr lang="en-US" sz="2400" dirty="0" err="1"/>
              <a:t>cũng</a:t>
            </a:r>
            <a:r>
              <a:rPr lang="en-US" sz="2400" dirty="0"/>
              <a:t> </a:t>
            </a:r>
            <a:r>
              <a:rPr lang="en-US" sz="2400" dirty="0" err="1"/>
              <a:t>không</a:t>
            </a:r>
            <a:r>
              <a:rPr lang="en-US" sz="2400" dirty="0"/>
              <a:t> </a:t>
            </a:r>
            <a:r>
              <a:rPr lang="en-US" sz="2400" dirty="0" err="1"/>
              <a:t>thể</a:t>
            </a:r>
            <a:r>
              <a:rPr lang="en-US" sz="2400" dirty="0"/>
              <a:t> do </a:t>
            </a:r>
            <a:r>
              <a:rPr lang="en-US" sz="2400" dirty="0" err="1"/>
              <a:t>người</a:t>
            </a:r>
            <a:r>
              <a:rPr lang="en-US" sz="2400" dirty="0"/>
              <a:t> </a:t>
            </a:r>
            <a:r>
              <a:rPr lang="en-US" sz="2400" dirty="0" err="1"/>
              <a:t>khác</a:t>
            </a:r>
            <a:r>
              <a:rPr lang="en-US" sz="2400" dirty="0"/>
              <a:t> </a:t>
            </a:r>
            <a:r>
              <a:rPr lang="en-US" sz="2400" dirty="0" err="1"/>
              <a:t>thực</a:t>
            </a:r>
            <a:r>
              <a:rPr lang="en-US" sz="2400" dirty="0"/>
              <a:t> </a:t>
            </a:r>
            <a:r>
              <a:rPr lang="en-US" sz="2400" dirty="0" err="1"/>
              <a:t>hiện</a:t>
            </a:r>
            <a:r>
              <a:rPr lang="en-US" sz="2400" dirty="0"/>
              <a:t>.</a:t>
            </a:r>
          </a:p>
          <a:p>
            <a:pPr marL="0" indent="0" algn="just" eaLnBrk="1" hangingPunct="1">
              <a:buFont typeface="Wingdings" panose="05000000000000000000" pitchFamily="2" charset="2"/>
              <a:buNone/>
              <a:defRPr/>
            </a:pPr>
            <a:r>
              <a:rPr lang="en-US" sz="2400" dirty="0"/>
              <a:t>	- </a:t>
            </a:r>
            <a:r>
              <a:rPr lang="en-US" sz="2400" dirty="0" err="1"/>
              <a:t>Các</a:t>
            </a:r>
            <a:r>
              <a:rPr lang="en-US" sz="2400" dirty="0"/>
              <a:t> </a:t>
            </a:r>
            <a:r>
              <a:rPr lang="en-US" sz="2400" dirty="0" err="1"/>
              <a:t>bên</a:t>
            </a:r>
            <a:r>
              <a:rPr lang="en-US" sz="2400" dirty="0"/>
              <a:t> </a:t>
            </a:r>
            <a:r>
              <a:rPr lang="en-US" sz="2400" dirty="0" err="1"/>
              <a:t>có</a:t>
            </a:r>
            <a:r>
              <a:rPr lang="en-US" sz="2400" dirty="0"/>
              <a:t> </a:t>
            </a:r>
            <a:r>
              <a:rPr lang="en-US" sz="2400" dirty="0" err="1"/>
              <a:t>thể</a:t>
            </a:r>
            <a:r>
              <a:rPr lang="en-US" sz="2400" dirty="0"/>
              <a:t> </a:t>
            </a:r>
            <a:r>
              <a:rPr lang="en-US" sz="2400" dirty="0" err="1"/>
              <a:t>thay</a:t>
            </a:r>
            <a:r>
              <a:rPr lang="en-US" sz="2400" dirty="0"/>
              <a:t> </a:t>
            </a:r>
            <a:r>
              <a:rPr lang="en-US" sz="2400" dirty="0" err="1"/>
              <a:t>đổi</a:t>
            </a:r>
            <a:r>
              <a:rPr lang="en-US" sz="2400" dirty="0"/>
              <a:t> </a:t>
            </a:r>
            <a:r>
              <a:rPr lang="en-US" sz="2400" dirty="0" err="1"/>
              <a:t>hợp</a:t>
            </a:r>
            <a:r>
              <a:rPr lang="en-US" sz="2400" dirty="0"/>
              <a:t> </a:t>
            </a:r>
            <a:r>
              <a:rPr lang="en-US" sz="2400" dirty="0" err="1"/>
              <a:t>đồng</a:t>
            </a:r>
            <a:r>
              <a:rPr lang="en-US" sz="2400" dirty="0"/>
              <a:t> </a:t>
            </a:r>
            <a:r>
              <a:rPr lang="en-US" sz="2400" dirty="0" err="1"/>
              <a:t>nếu</a:t>
            </a:r>
            <a:r>
              <a:rPr lang="en-US" sz="2400" dirty="0"/>
              <a:t> </a:t>
            </a:r>
            <a:r>
              <a:rPr lang="en-US" sz="2400" dirty="0" err="1"/>
              <a:t>thấy</a:t>
            </a:r>
            <a:r>
              <a:rPr lang="en-US" sz="2400" dirty="0"/>
              <a:t> </a:t>
            </a:r>
            <a:r>
              <a:rPr lang="en-US" sz="2400" dirty="0" err="1"/>
              <a:t>cần</a:t>
            </a:r>
            <a:r>
              <a:rPr lang="en-US" sz="2400" dirty="0"/>
              <a:t> </a:t>
            </a:r>
            <a:r>
              <a:rPr lang="en-US" sz="2400" dirty="0" err="1"/>
              <a:t>thiết</a:t>
            </a:r>
            <a:r>
              <a:rPr lang="en-US" sz="2400" dirty="0"/>
              <a:t> </a:t>
            </a:r>
            <a:r>
              <a:rPr lang="en-US" sz="2400" dirty="0" err="1"/>
              <a:t>nhưng</a:t>
            </a:r>
            <a:r>
              <a:rPr lang="en-US" sz="2400" dirty="0"/>
              <a:t> </a:t>
            </a:r>
            <a:r>
              <a:rPr lang="en-US" sz="2400" dirty="0" err="1"/>
              <a:t>phải</a:t>
            </a:r>
            <a:r>
              <a:rPr lang="en-US" sz="2400" dirty="0"/>
              <a:t> </a:t>
            </a:r>
            <a:r>
              <a:rPr lang="en-US" sz="2400" dirty="0" err="1"/>
              <a:t>tuân</a:t>
            </a:r>
            <a:r>
              <a:rPr lang="en-US" sz="2400" dirty="0"/>
              <a:t> </a:t>
            </a:r>
            <a:r>
              <a:rPr lang="en-US" sz="2400" dirty="0" err="1"/>
              <a:t>thủ</a:t>
            </a:r>
            <a:r>
              <a:rPr lang="en-US" sz="2400" dirty="0"/>
              <a:t> </a:t>
            </a:r>
            <a:r>
              <a:rPr lang="en-US" sz="2400" dirty="0" err="1"/>
              <a:t>các</a:t>
            </a:r>
            <a:r>
              <a:rPr lang="en-US" sz="2400" dirty="0"/>
              <a:t> </a:t>
            </a:r>
            <a:r>
              <a:rPr lang="en-US" sz="2400" dirty="0" err="1"/>
              <a:t>nội</a:t>
            </a:r>
            <a:r>
              <a:rPr lang="en-US" sz="2400" dirty="0"/>
              <a:t> dung </a:t>
            </a:r>
            <a:r>
              <a:rPr lang="en-US" sz="2400" dirty="0" err="1"/>
              <a:t>mà</a:t>
            </a:r>
            <a:r>
              <a:rPr lang="en-US" sz="2400" dirty="0"/>
              <a:t> </a:t>
            </a:r>
            <a:r>
              <a:rPr lang="en-US" sz="2400" dirty="0" err="1"/>
              <a:t>pháp</a:t>
            </a:r>
            <a:r>
              <a:rPr lang="en-US" sz="2400" dirty="0"/>
              <a:t> </a:t>
            </a:r>
            <a:r>
              <a:rPr lang="en-US" sz="2400" dirty="0" err="1"/>
              <a:t>luật</a:t>
            </a:r>
            <a:r>
              <a:rPr lang="en-US" sz="2400" dirty="0"/>
              <a:t> </a:t>
            </a:r>
            <a:r>
              <a:rPr lang="en-US" sz="2400" dirty="0" err="1"/>
              <a:t>quy</a:t>
            </a:r>
            <a:r>
              <a:rPr lang="en-US" sz="2400" dirty="0"/>
              <a:t> </a:t>
            </a:r>
            <a:r>
              <a:rPr lang="en-US" sz="2400" dirty="0" err="1"/>
              <a:t>định</a:t>
            </a:r>
            <a:r>
              <a:rPr lang="en-US" sz="2400" dirty="0"/>
              <a:t>. </a:t>
            </a:r>
          </a:p>
          <a:p>
            <a:pPr marL="0" indent="0" algn="just" eaLnBrk="1" fontAlgn="auto" hangingPunct="1">
              <a:spcAft>
                <a:spcPts val="0"/>
              </a:spcAft>
              <a:buFont typeface="Wingdings" panose="05000000000000000000"/>
              <a:buNone/>
              <a:defRPr/>
            </a:pPr>
            <a:endParaRPr lang="en-US" sz="2400" dirty="0"/>
          </a:p>
          <a:p>
            <a:pPr marL="320040" indent="-320040" eaLnBrk="1" fontAlgn="auto" hangingPunct="1">
              <a:spcAft>
                <a:spcPts val="0"/>
              </a:spcAft>
              <a:buFont typeface="Wingdings" panose="05000000000000000000"/>
              <a:buChar char=""/>
              <a:defRPr/>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612775" y="228600"/>
            <a:ext cx="8153400" cy="990600"/>
          </a:xfrm>
        </p:spPr>
        <p:txBody>
          <a:bodyPr/>
          <a:lstStyle/>
          <a:p>
            <a:r>
              <a:rPr lang="en-US" sz="3600" b="1" i="1">
                <a:solidFill>
                  <a:srgbClr val="FF0000"/>
                </a:solidFill>
              </a:rPr>
              <a:t>d. Giao kết, thực hiện, thay đổi, tạm hoãn, chấm dứt hợp đồng lao động</a:t>
            </a:r>
            <a:endParaRPr lang="en-US" sz="3600"/>
          </a:p>
        </p:txBody>
      </p:sp>
      <p:sp>
        <p:nvSpPr>
          <p:cNvPr id="3" name="Content Placeholder 2"/>
          <p:cNvSpPr>
            <a:spLocks noGrp="1"/>
          </p:cNvSpPr>
          <p:nvPr>
            <p:ph sz="quarter" idx="1"/>
          </p:nvPr>
        </p:nvSpPr>
        <p:spPr>
          <a:xfrm>
            <a:off x="228600" y="1600200"/>
            <a:ext cx="8686800" cy="4953000"/>
          </a:xfrm>
        </p:spPr>
        <p:txBody>
          <a:bodyPr>
            <a:normAutofit/>
          </a:bodyPr>
          <a:lstStyle/>
          <a:p>
            <a:pPr algn="just" eaLnBrk="1" fontAlgn="auto" hangingPunct="1">
              <a:spcAft>
                <a:spcPts val="0"/>
              </a:spcAft>
              <a:buFont typeface="Wingdings" panose="05000000000000000000" pitchFamily="2" charset="2"/>
              <a:buChar char="v"/>
              <a:defRPr/>
            </a:pPr>
            <a:r>
              <a:rPr lang="en-US" sz="2800" b="1" i="1">
                <a:solidFill>
                  <a:srgbClr val="0070C0"/>
                </a:solidFill>
              </a:rPr>
              <a:t>Tạm </a:t>
            </a:r>
            <a:r>
              <a:rPr lang="en-US" sz="2800" b="1" i="1" dirty="0" err="1">
                <a:solidFill>
                  <a:srgbClr val="0070C0"/>
                </a:solidFill>
              </a:rPr>
              <a:t>hoãn</a:t>
            </a:r>
            <a:r>
              <a:rPr lang="en-US" sz="2800" b="1" i="1" dirty="0">
                <a:solidFill>
                  <a:srgbClr val="0070C0"/>
                </a:solidFill>
              </a:rPr>
              <a:t> </a:t>
            </a:r>
            <a:r>
              <a:rPr lang="en-US" sz="2800" b="1" i="1" dirty="0" err="1">
                <a:solidFill>
                  <a:srgbClr val="0070C0"/>
                </a:solidFill>
              </a:rPr>
              <a:t>hợp</a:t>
            </a:r>
            <a:r>
              <a:rPr lang="en-US" sz="2800" b="1" i="1" dirty="0">
                <a:solidFill>
                  <a:srgbClr val="0070C0"/>
                </a:solidFill>
              </a:rPr>
              <a:t> </a:t>
            </a:r>
            <a:r>
              <a:rPr lang="en-US" sz="2800" b="1" i="1" dirty="0" err="1">
                <a:solidFill>
                  <a:srgbClr val="0070C0"/>
                </a:solidFill>
              </a:rPr>
              <a:t>đồng</a:t>
            </a:r>
            <a:r>
              <a:rPr lang="en-US" sz="2800" b="1" i="1" dirty="0">
                <a:solidFill>
                  <a:srgbClr val="0070C0"/>
                </a:solidFill>
              </a:rPr>
              <a:t> </a:t>
            </a:r>
            <a:r>
              <a:rPr lang="en-US" sz="2800" b="1" i="1" dirty="0" err="1">
                <a:solidFill>
                  <a:srgbClr val="0070C0"/>
                </a:solidFill>
              </a:rPr>
              <a:t>lao</a:t>
            </a:r>
            <a:r>
              <a:rPr lang="en-US" sz="2800" b="1" i="1" dirty="0">
                <a:solidFill>
                  <a:srgbClr val="0070C0"/>
                </a:solidFill>
              </a:rPr>
              <a:t> </a:t>
            </a:r>
            <a:r>
              <a:rPr lang="en-US" sz="2800" b="1" i="1" dirty="0" err="1">
                <a:solidFill>
                  <a:srgbClr val="0070C0"/>
                </a:solidFill>
              </a:rPr>
              <a:t>động</a:t>
            </a:r>
            <a:r>
              <a:rPr lang="en-US" sz="2800" b="1" i="1" dirty="0">
                <a:solidFill>
                  <a:srgbClr val="0070C0"/>
                </a:solidFill>
              </a:rPr>
              <a:t> </a:t>
            </a:r>
            <a:endParaRPr lang="en-US" sz="2400" dirty="0">
              <a:solidFill>
                <a:srgbClr val="0070C0"/>
              </a:solidFill>
            </a:endParaRPr>
          </a:p>
          <a:p>
            <a:pPr marL="0" indent="0" algn="just" eaLnBrk="1" fontAlgn="auto" hangingPunct="1">
              <a:spcAft>
                <a:spcPts val="0"/>
              </a:spcAft>
              <a:buFont typeface="Wingdings" panose="05000000000000000000"/>
              <a:buNone/>
              <a:defRPr/>
            </a:pPr>
            <a:r>
              <a:rPr lang="en-US" sz="2400" dirty="0"/>
              <a:t>	</a:t>
            </a:r>
            <a:r>
              <a:rPr lang="en-US" sz="2400" dirty="0" err="1"/>
              <a:t>Trong</a:t>
            </a:r>
            <a:r>
              <a:rPr lang="en-US" sz="2400" dirty="0"/>
              <a:t> </a:t>
            </a:r>
            <a:r>
              <a:rPr lang="en-US" sz="2400" dirty="0" err="1"/>
              <a:t>quá</a:t>
            </a:r>
            <a:r>
              <a:rPr lang="en-US" sz="2400" dirty="0"/>
              <a:t> </a:t>
            </a:r>
            <a:r>
              <a:rPr lang="en-US" sz="2400" dirty="0" err="1"/>
              <a:t>trình</a:t>
            </a:r>
            <a:r>
              <a:rPr lang="en-US" sz="2400" dirty="0"/>
              <a:t> </a:t>
            </a:r>
            <a:r>
              <a:rPr lang="en-US" sz="2400" dirty="0" err="1"/>
              <a:t>duy</a:t>
            </a:r>
            <a:r>
              <a:rPr lang="en-US" sz="2400" dirty="0"/>
              <a:t> </a:t>
            </a:r>
            <a:r>
              <a:rPr lang="en-US" sz="2400" dirty="0" err="1"/>
              <a:t>trì</a:t>
            </a:r>
            <a:r>
              <a:rPr lang="en-US" sz="2400" dirty="0"/>
              <a:t> </a:t>
            </a:r>
            <a:r>
              <a:rPr lang="en-US" sz="2400" dirty="0" err="1"/>
              <a:t>quan</a:t>
            </a:r>
            <a:r>
              <a:rPr lang="en-US" sz="2400" dirty="0"/>
              <a:t> </a:t>
            </a:r>
            <a:r>
              <a:rPr lang="en-US" sz="2400" dirty="0" err="1"/>
              <a:t>hệ</a:t>
            </a:r>
            <a:r>
              <a:rPr lang="en-US" sz="2400" dirty="0"/>
              <a:t> </a:t>
            </a:r>
            <a:r>
              <a:rPr lang="en-US" sz="2400" dirty="0" err="1"/>
              <a:t>hợp</a:t>
            </a:r>
            <a:r>
              <a:rPr lang="en-US" sz="2400" dirty="0"/>
              <a:t> </a:t>
            </a:r>
            <a:r>
              <a:rPr lang="en-US" sz="2400" dirty="0" err="1"/>
              <a:t>đồng</a:t>
            </a:r>
            <a:r>
              <a:rPr lang="en-US" sz="2400" dirty="0"/>
              <a:t>, </a:t>
            </a:r>
            <a:r>
              <a:rPr lang="en-US" sz="2400" dirty="0" err="1"/>
              <a:t>hợp</a:t>
            </a:r>
            <a:r>
              <a:rPr lang="en-US" sz="2400" dirty="0"/>
              <a:t> </a:t>
            </a:r>
            <a:r>
              <a:rPr lang="en-US" sz="2400" dirty="0" err="1"/>
              <a:t>đồng</a:t>
            </a:r>
            <a:r>
              <a:rPr lang="en-US" sz="2400" dirty="0"/>
              <a:t> </a:t>
            </a:r>
            <a:r>
              <a:rPr lang="en-US" sz="2400" dirty="0" err="1"/>
              <a:t>có</a:t>
            </a:r>
            <a:r>
              <a:rPr lang="en-US" sz="2400" dirty="0"/>
              <a:t> </a:t>
            </a:r>
            <a:r>
              <a:rPr lang="en-US" sz="2400" dirty="0" err="1"/>
              <a:t>thể</a:t>
            </a:r>
            <a:r>
              <a:rPr lang="en-US" sz="2400" dirty="0"/>
              <a:t> </a:t>
            </a:r>
            <a:r>
              <a:rPr lang="en-US" sz="2400" dirty="0" err="1"/>
              <a:t>được</a:t>
            </a:r>
            <a:r>
              <a:rPr lang="en-US" sz="2400" dirty="0"/>
              <a:t> </a:t>
            </a:r>
            <a:r>
              <a:rPr lang="en-US" sz="2400" dirty="0" err="1"/>
              <a:t>tạm</a:t>
            </a:r>
            <a:r>
              <a:rPr lang="en-US" sz="2400" dirty="0"/>
              <a:t> </a:t>
            </a:r>
            <a:r>
              <a:rPr lang="en-US" sz="2400" dirty="0" err="1"/>
              <a:t>hoãn</a:t>
            </a:r>
            <a:r>
              <a:rPr lang="en-US" sz="2400" dirty="0"/>
              <a:t> </a:t>
            </a:r>
            <a:r>
              <a:rPr lang="en-US" sz="2400" dirty="0" err="1"/>
              <a:t>trong</a:t>
            </a:r>
            <a:r>
              <a:rPr lang="en-US" sz="2400" dirty="0"/>
              <a:t> </a:t>
            </a:r>
            <a:r>
              <a:rPr lang="en-US" sz="2400" dirty="0" err="1"/>
              <a:t>một</a:t>
            </a:r>
            <a:r>
              <a:rPr lang="en-US" sz="2400" dirty="0"/>
              <a:t> </a:t>
            </a:r>
            <a:r>
              <a:rPr lang="en-US" sz="2400" dirty="0" err="1"/>
              <a:t>khoảng</a:t>
            </a:r>
            <a:r>
              <a:rPr lang="en-US" sz="2400" dirty="0"/>
              <a:t> </a:t>
            </a:r>
            <a:r>
              <a:rPr lang="en-US" sz="2400" dirty="0" err="1"/>
              <a:t>thời</a:t>
            </a:r>
            <a:r>
              <a:rPr lang="en-US" sz="2400" dirty="0"/>
              <a:t> </a:t>
            </a:r>
            <a:r>
              <a:rPr lang="en-US" sz="2400" dirty="0" err="1"/>
              <a:t>gian</a:t>
            </a:r>
            <a:r>
              <a:rPr lang="en-US" sz="2400" dirty="0"/>
              <a:t> </a:t>
            </a:r>
            <a:r>
              <a:rPr lang="en-US" sz="2400" dirty="0" err="1"/>
              <a:t>nhất</a:t>
            </a:r>
            <a:r>
              <a:rPr lang="en-US" sz="2400" dirty="0"/>
              <a:t> </a:t>
            </a:r>
            <a:r>
              <a:rPr lang="en-US" sz="2400" dirty="0" err="1"/>
              <a:t>định</a:t>
            </a:r>
            <a:r>
              <a:rPr lang="en-US" sz="2400" dirty="0"/>
              <a:t>.</a:t>
            </a:r>
          </a:p>
          <a:p>
            <a:pPr marL="0" indent="0" algn="just" eaLnBrk="1" fontAlgn="auto" hangingPunct="1">
              <a:spcAft>
                <a:spcPts val="0"/>
              </a:spcAft>
              <a:buFont typeface="Wingdings" panose="05000000000000000000"/>
              <a:buNone/>
              <a:defRPr/>
            </a:pPr>
            <a:r>
              <a:rPr lang="en-US" sz="2400" dirty="0"/>
              <a:t>	- </a:t>
            </a:r>
            <a:r>
              <a:rPr lang="en-US" sz="2400" dirty="0" err="1"/>
              <a:t>Tạm</a:t>
            </a:r>
            <a:r>
              <a:rPr lang="en-US" sz="2400" dirty="0"/>
              <a:t> </a:t>
            </a:r>
            <a:r>
              <a:rPr lang="en-US" sz="2400" dirty="0" err="1"/>
              <a:t>hoãn</a:t>
            </a:r>
            <a:r>
              <a:rPr lang="en-US" sz="2400" dirty="0"/>
              <a:t> do </a:t>
            </a:r>
            <a:r>
              <a:rPr lang="en-US" sz="2400" dirty="0" err="1"/>
              <a:t>thi</a:t>
            </a:r>
            <a:r>
              <a:rPr lang="en-US" sz="2400" dirty="0"/>
              <a:t> </a:t>
            </a:r>
            <a:r>
              <a:rPr lang="en-US" sz="2400" dirty="0" err="1"/>
              <a:t>hành</a:t>
            </a:r>
            <a:r>
              <a:rPr lang="en-US" sz="2400" dirty="0"/>
              <a:t> </a:t>
            </a:r>
            <a:r>
              <a:rPr lang="en-US" sz="2400" dirty="0" err="1"/>
              <a:t>những</a:t>
            </a:r>
            <a:r>
              <a:rPr lang="en-US" sz="2400" dirty="0"/>
              <a:t> </a:t>
            </a:r>
            <a:r>
              <a:rPr lang="en-US" sz="2400" dirty="0" err="1"/>
              <a:t>nhiệm</a:t>
            </a:r>
            <a:r>
              <a:rPr lang="en-US" sz="2400" dirty="0"/>
              <a:t> </a:t>
            </a:r>
            <a:r>
              <a:rPr lang="en-US" sz="2400" dirty="0" err="1"/>
              <a:t>vụ</a:t>
            </a:r>
            <a:r>
              <a:rPr lang="en-US" sz="2400" dirty="0"/>
              <a:t> </a:t>
            </a:r>
            <a:r>
              <a:rPr lang="en-US" sz="2400" dirty="0" err="1"/>
              <a:t>mà</a:t>
            </a:r>
            <a:r>
              <a:rPr lang="en-US" sz="2400" dirty="0"/>
              <a:t> </a:t>
            </a:r>
            <a:r>
              <a:rPr lang="en-US" sz="2400" dirty="0" err="1"/>
              <a:t>pháp</a:t>
            </a:r>
            <a:r>
              <a:rPr lang="en-US" sz="2400" dirty="0"/>
              <a:t> </a:t>
            </a:r>
            <a:r>
              <a:rPr lang="en-US" sz="2400" dirty="0" err="1"/>
              <a:t>luật</a:t>
            </a:r>
            <a:r>
              <a:rPr lang="en-US" sz="2400" dirty="0"/>
              <a:t> </a:t>
            </a:r>
            <a:r>
              <a:rPr lang="en-US" sz="2400" dirty="0" err="1"/>
              <a:t>quy</a:t>
            </a:r>
            <a:r>
              <a:rPr lang="en-US" sz="2400" dirty="0"/>
              <a:t> </a:t>
            </a:r>
            <a:r>
              <a:rPr lang="en-US" sz="2400" dirty="0" err="1"/>
              <a:t>định</a:t>
            </a:r>
            <a:r>
              <a:rPr lang="en-US" sz="2400" dirty="0"/>
              <a:t> </a:t>
            </a:r>
          </a:p>
          <a:p>
            <a:pPr marL="0" indent="0" algn="just" eaLnBrk="1" fontAlgn="auto" hangingPunct="1">
              <a:spcAft>
                <a:spcPts val="0"/>
              </a:spcAft>
              <a:buFont typeface="Wingdings" panose="05000000000000000000"/>
              <a:buNone/>
              <a:defRPr/>
            </a:pPr>
            <a:r>
              <a:rPr lang="en-US" sz="2400" dirty="0"/>
              <a:t>	VD: </a:t>
            </a:r>
            <a:r>
              <a:rPr lang="en-US" sz="2400" dirty="0" err="1"/>
              <a:t>Đi</a:t>
            </a:r>
            <a:r>
              <a:rPr lang="en-US" sz="2400" dirty="0"/>
              <a:t> </a:t>
            </a:r>
            <a:r>
              <a:rPr lang="en-US" sz="2400" dirty="0" err="1"/>
              <a:t>làm</a:t>
            </a:r>
            <a:r>
              <a:rPr lang="en-US" sz="2400" dirty="0"/>
              <a:t> </a:t>
            </a:r>
            <a:r>
              <a:rPr lang="en-US" sz="2400" dirty="0" err="1"/>
              <a:t>nghĩa</a:t>
            </a:r>
            <a:r>
              <a:rPr lang="en-US" sz="2400" dirty="0"/>
              <a:t> </a:t>
            </a:r>
            <a:r>
              <a:rPr lang="en-US" sz="2400" dirty="0" err="1"/>
              <a:t>vụ</a:t>
            </a:r>
            <a:r>
              <a:rPr lang="en-US" sz="2400" dirty="0"/>
              <a:t> </a:t>
            </a:r>
            <a:r>
              <a:rPr lang="en-US" sz="2400" dirty="0" err="1"/>
              <a:t>quân</a:t>
            </a:r>
            <a:r>
              <a:rPr lang="en-US" sz="2400" dirty="0"/>
              <a:t> </a:t>
            </a:r>
            <a:r>
              <a:rPr lang="en-US" sz="2400" dirty="0" err="1"/>
              <a:t>sự</a:t>
            </a:r>
            <a:r>
              <a:rPr lang="en-US" sz="2400" dirty="0"/>
              <a:t>, </a:t>
            </a:r>
            <a:r>
              <a:rPr lang="en-US" sz="2400" dirty="0" err="1"/>
              <a:t>bị</a:t>
            </a:r>
            <a:r>
              <a:rPr lang="en-US" sz="2400" dirty="0"/>
              <a:t> </a:t>
            </a:r>
            <a:r>
              <a:rPr lang="en-US" sz="2400" dirty="0" err="1"/>
              <a:t>tạm</a:t>
            </a:r>
            <a:r>
              <a:rPr lang="en-US" sz="2400" dirty="0"/>
              <a:t> </a:t>
            </a:r>
            <a:r>
              <a:rPr lang="en-US" sz="2400" dirty="0" err="1"/>
              <a:t>giữ</a:t>
            </a:r>
            <a:r>
              <a:rPr lang="en-US" sz="2400" dirty="0"/>
              <a:t>, </a:t>
            </a:r>
            <a:r>
              <a:rPr lang="en-US" sz="2400" dirty="0" err="1"/>
              <a:t>tạm</a:t>
            </a:r>
            <a:r>
              <a:rPr lang="en-US" sz="2400" dirty="0"/>
              <a:t> </a:t>
            </a:r>
            <a:r>
              <a:rPr lang="en-US" sz="2400" dirty="0" err="1"/>
              <a:t>giam</a:t>
            </a:r>
            <a:r>
              <a:rPr lang="en-US" sz="2400" dirty="0"/>
              <a:t>…</a:t>
            </a:r>
          </a:p>
          <a:p>
            <a:pPr marL="0" indent="0" algn="just" eaLnBrk="1" fontAlgn="auto" hangingPunct="1">
              <a:spcAft>
                <a:spcPts val="0"/>
              </a:spcAft>
              <a:buFont typeface="Wingdings" panose="05000000000000000000"/>
              <a:buNone/>
              <a:defRPr/>
            </a:pPr>
            <a:r>
              <a:rPr lang="en-US" sz="2400" dirty="0"/>
              <a:t>	- </a:t>
            </a:r>
            <a:r>
              <a:rPr lang="en-US" sz="2400" dirty="0" err="1"/>
              <a:t>Tạm</a:t>
            </a:r>
            <a:r>
              <a:rPr lang="en-US" sz="2400" dirty="0"/>
              <a:t> </a:t>
            </a:r>
            <a:r>
              <a:rPr lang="en-US" sz="2400" dirty="0" err="1"/>
              <a:t>hoãn</a:t>
            </a:r>
            <a:r>
              <a:rPr lang="en-US" sz="2400" dirty="0"/>
              <a:t> do </a:t>
            </a:r>
            <a:r>
              <a:rPr lang="en-US" sz="2400" dirty="0" err="1"/>
              <a:t>thỏa</a:t>
            </a:r>
            <a:r>
              <a:rPr lang="en-US" sz="2400" dirty="0"/>
              <a:t> </a:t>
            </a:r>
            <a:r>
              <a:rPr lang="en-US" sz="2400" dirty="0" err="1"/>
              <a:t>thuận</a:t>
            </a:r>
            <a:r>
              <a:rPr lang="en-US" sz="2400" dirty="0"/>
              <a:t> </a:t>
            </a:r>
            <a:r>
              <a:rPr lang="en-US" sz="2400" dirty="0" err="1"/>
              <a:t>của</a:t>
            </a:r>
            <a:r>
              <a:rPr lang="en-US" sz="2400" dirty="0"/>
              <a:t> </a:t>
            </a:r>
            <a:r>
              <a:rPr lang="en-US" sz="2400" dirty="0" err="1"/>
              <a:t>các</a:t>
            </a:r>
            <a:r>
              <a:rPr lang="en-US" sz="2400" dirty="0"/>
              <a:t> </a:t>
            </a:r>
            <a:r>
              <a:rPr lang="en-US" sz="2400" dirty="0" err="1"/>
              <a:t>bên</a:t>
            </a:r>
            <a:r>
              <a:rPr lang="en-US" sz="2400" dirty="0"/>
              <a:t> </a:t>
            </a:r>
          </a:p>
          <a:p>
            <a:pPr marL="0" indent="0" algn="just" eaLnBrk="1" fontAlgn="auto" hangingPunct="1">
              <a:spcAft>
                <a:spcPts val="0"/>
              </a:spcAft>
              <a:buFont typeface="Wingdings" panose="05000000000000000000"/>
              <a:buNone/>
              <a:defRPr/>
            </a:pPr>
            <a:r>
              <a:rPr lang="en-US" sz="2400" dirty="0"/>
              <a:t>	VD: </a:t>
            </a:r>
            <a:r>
              <a:rPr lang="en-US" sz="2400" dirty="0" err="1"/>
              <a:t>Người</a:t>
            </a:r>
            <a:r>
              <a:rPr lang="en-US" sz="2400" dirty="0"/>
              <a:t> </a:t>
            </a:r>
            <a:r>
              <a:rPr lang="en-US" sz="2400" dirty="0" err="1"/>
              <a:t>lao</a:t>
            </a:r>
            <a:r>
              <a:rPr lang="en-US" sz="2400" dirty="0"/>
              <a:t> </a:t>
            </a:r>
            <a:r>
              <a:rPr lang="en-US" sz="2400" dirty="0" err="1"/>
              <a:t>động</a:t>
            </a:r>
            <a:r>
              <a:rPr lang="en-US" sz="2400" dirty="0"/>
              <a:t> </a:t>
            </a:r>
            <a:r>
              <a:rPr lang="en-US" sz="2400" dirty="0" err="1"/>
              <a:t>xin</a:t>
            </a:r>
            <a:r>
              <a:rPr lang="en-US" sz="2400" dirty="0"/>
              <a:t> </a:t>
            </a:r>
            <a:r>
              <a:rPr lang="en-US" sz="2400" dirty="0" err="1"/>
              <a:t>đi</a:t>
            </a:r>
            <a:r>
              <a:rPr lang="en-US" sz="2400" dirty="0"/>
              <a:t> </a:t>
            </a:r>
            <a:r>
              <a:rPr lang="en-US" sz="2400" dirty="0" err="1"/>
              <a:t>học</a:t>
            </a:r>
            <a:r>
              <a:rPr lang="en-US" sz="2400" dirty="0"/>
              <a:t> </a:t>
            </a:r>
            <a:r>
              <a:rPr lang="en-US" sz="2400" dirty="0" err="1"/>
              <a:t>hoặc</a:t>
            </a:r>
            <a:r>
              <a:rPr lang="en-US" sz="2400" dirty="0"/>
              <a:t> </a:t>
            </a:r>
            <a:r>
              <a:rPr lang="en-US" sz="2400" dirty="0" err="1"/>
              <a:t>làm</a:t>
            </a:r>
            <a:r>
              <a:rPr lang="en-US" sz="2400" dirty="0"/>
              <a:t> </a:t>
            </a:r>
            <a:r>
              <a:rPr lang="en-US" sz="2400" dirty="0" err="1"/>
              <a:t>việc</a:t>
            </a:r>
            <a:r>
              <a:rPr lang="en-US" sz="2400" dirty="0"/>
              <a:t> </a:t>
            </a:r>
            <a:r>
              <a:rPr lang="en-US" sz="2400" dirty="0" err="1"/>
              <a:t>có</a:t>
            </a:r>
            <a:r>
              <a:rPr lang="en-US" sz="2400" dirty="0"/>
              <a:t> </a:t>
            </a:r>
            <a:r>
              <a:rPr lang="en-US" sz="2400" dirty="0" err="1"/>
              <a:t>thời</a:t>
            </a:r>
            <a:r>
              <a:rPr lang="en-US" sz="2400" dirty="0"/>
              <a:t> </a:t>
            </a:r>
            <a:r>
              <a:rPr lang="en-US" sz="2400" dirty="0" err="1"/>
              <a:t>hạn</a:t>
            </a:r>
            <a:r>
              <a:rPr lang="en-US" sz="2400" dirty="0"/>
              <a:t> ở </a:t>
            </a:r>
            <a:r>
              <a:rPr lang="en-US" sz="2400" dirty="0" err="1"/>
              <a:t>nước</a:t>
            </a:r>
            <a:r>
              <a:rPr lang="en-US" sz="2400" dirty="0"/>
              <a:t> </a:t>
            </a:r>
            <a:r>
              <a:rPr lang="en-US" sz="2400" dirty="0" err="1"/>
              <a:t>ngoài</a:t>
            </a:r>
            <a:r>
              <a:rPr lang="en-US" sz="2400" dirty="0"/>
              <a:t>, </a:t>
            </a:r>
            <a:r>
              <a:rPr lang="en-US" sz="2400" dirty="0" err="1"/>
              <a:t>nghỉ</a:t>
            </a:r>
            <a:r>
              <a:rPr lang="en-US" sz="2400" dirty="0"/>
              <a:t> </a:t>
            </a:r>
            <a:r>
              <a:rPr lang="en-US" sz="2400" dirty="0" err="1"/>
              <a:t>không</a:t>
            </a:r>
            <a:r>
              <a:rPr lang="en-US" sz="2400" dirty="0"/>
              <a:t> </a:t>
            </a:r>
            <a:r>
              <a:rPr lang="en-US" sz="2400" dirty="0" err="1"/>
              <a:t>lương</a:t>
            </a:r>
            <a:r>
              <a:rPr lang="en-US" sz="2400" dirty="0"/>
              <a:t>…</a:t>
            </a:r>
          </a:p>
          <a:p>
            <a:pPr marL="320040" indent="-320040" eaLnBrk="1" fontAlgn="auto" hangingPunct="1">
              <a:spcAft>
                <a:spcPts val="0"/>
              </a:spcAft>
              <a:buFont typeface="Wingdings" panose="05000000000000000000"/>
              <a:buChar char=""/>
              <a:defRPr/>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612775" y="228600"/>
            <a:ext cx="8153400" cy="990600"/>
          </a:xfrm>
        </p:spPr>
        <p:txBody>
          <a:bodyPr/>
          <a:lstStyle/>
          <a:p>
            <a:r>
              <a:rPr lang="en-US" sz="3600" b="1" i="1">
                <a:solidFill>
                  <a:srgbClr val="FF0000"/>
                </a:solidFill>
              </a:rPr>
              <a:t>d. Giao kết, thực hiện, thay đổi, tạm hoãn, chấm dứt hợp đồng lao động</a:t>
            </a:r>
            <a:endParaRPr lang="en-US" sz="3600"/>
          </a:p>
        </p:txBody>
      </p:sp>
      <p:sp>
        <p:nvSpPr>
          <p:cNvPr id="3" name="Content Placeholder 2"/>
          <p:cNvSpPr>
            <a:spLocks noGrp="1"/>
          </p:cNvSpPr>
          <p:nvPr>
            <p:ph sz="quarter" idx="1"/>
          </p:nvPr>
        </p:nvSpPr>
        <p:spPr>
          <a:xfrm>
            <a:off x="0" y="1524000"/>
            <a:ext cx="9144000" cy="5334000"/>
          </a:xfrm>
        </p:spPr>
        <p:txBody>
          <a:bodyPr>
            <a:normAutofit fontScale="32500" lnSpcReduction="20000"/>
          </a:bodyPr>
          <a:lstStyle/>
          <a:p>
            <a:pPr algn="just" eaLnBrk="1" fontAlgn="auto" hangingPunct="1">
              <a:spcAft>
                <a:spcPts val="0"/>
              </a:spcAft>
              <a:buFont typeface="Wingdings" panose="05000000000000000000" pitchFamily="2" charset="2"/>
              <a:buChar char="v"/>
              <a:defRPr/>
            </a:pPr>
            <a:r>
              <a:rPr lang="en-US" sz="7000" b="1" i="1">
                <a:solidFill>
                  <a:srgbClr val="0070C0"/>
                </a:solidFill>
              </a:rPr>
              <a:t>Chấm </a:t>
            </a:r>
            <a:r>
              <a:rPr lang="en-US" sz="7000" b="1" i="1" dirty="0" err="1">
                <a:solidFill>
                  <a:srgbClr val="0070C0"/>
                </a:solidFill>
              </a:rPr>
              <a:t>dứt</a:t>
            </a:r>
            <a:r>
              <a:rPr lang="en-US" sz="7000" b="1" i="1" dirty="0">
                <a:solidFill>
                  <a:srgbClr val="0070C0"/>
                </a:solidFill>
              </a:rPr>
              <a:t> </a:t>
            </a:r>
            <a:r>
              <a:rPr lang="en-US" sz="7000" b="1" i="1" dirty="0" err="1">
                <a:solidFill>
                  <a:srgbClr val="0070C0"/>
                </a:solidFill>
              </a:rPr>
              <a:t>hợp</a:t>
            </a:r>
            <a:r>
              <a:rPr lang="en-US" sz="7000" b="1" i="1" dirty="0">
                <a:solidFill>
                  <a:srgbClr val="0070C0"/>
                </a:solidFill>
              </a:rPr>
              <a:t> </a:t>
            </a:r>
            <a:r>
              <a:rPr lang="en-US" sz="7000" b="1" i="1" dirty="0" err="1">
                <a:solidFill>
                  <a:srgbClr val="0070C0"/>
                </a:solidFill>
              </a:rPr>
              <a:t>đồng</a:t>
            </a:r>
            <a:r>
              <a:rPr lang="en-US" sz="7000" b="1" i="1" dirty="0">
                <a:solidFill>
                  <a:srgbClr val="0070C0"/>
                </a:solidFill>
              </a:rPr>
              <a:t> </a:t>
            </a:r>
            <a:r>
              <a:rPr lang="en-US" sz="7000" b="1" i="1" dirty="0" err="1">
                <a:solidFill>
                  <a:srgbClr val="0070C0"/>
                </a:solidFill>
              </a:rPr>
              <a:t>lao</a:t>
            </a:r>
            <a:r>
              <a:rPr lang="en-US" sz="7000" b="1" i="1" dirty="0">
                <a:solidFill>
                  <a:srgbClr val="0070C0"/>
                </a:solidFill>
              </a:rPr>
              <a:t> </a:t>
            </a:r>
            <a:r>
              <a:rPr lang="en-US" sz="7000" b="1" i="1" dirty="0" err="1">
                <a:solidFill>
                  <a:srgbClr val="0070C0"/>
                </a:solidFill>
              </a:rPr>
              <a:t>động</a:t>
            </a:r>
            <a:endParaRPr lang="en-US" sz="7000" b="1" i="1" dirty="0">
              <a:solidFill>
                <a:srgbClr val="0070C0"/>
              </a:solidFill>
            </a:endParaRPr>
          </a:p>
          <a:p>
            <a:pPr marL="0" indent="0" algn="just" eaLnBrk="1" fontAlgn="auto" hangingPunct="1">
              <a:spcAft>
                <a:spcPts val="0"/>
              </a:spcAft>
              <a:buFont typeface="Wingdings" panose="05000000000000000000"/>
              <a:buNone/>
              <a:defRPr/>
            </a:pPr>
            <a:r>
              <a:rPr lang="en-US" sz="6000" b="1" dirty="0">
                <a:solidFill>
                  <a:srgbClr val="FF0000"/>
                </a:solidFill>
              </a:rPr>
              <a:t>* </a:t>
            </a:r>
            <a:r>
              <a:rPr lang="en-US" sz="6000" b="1" dirty="0" err="1">
                <a:solidFill>
                  <a:srgbClr val="FF0000"/>
                </a:solidFill>
              </a:rPr>
              <a:t>Các</a:t>
            </a:r>
            <a:r>
              <a:rPr lang="en-US" sz="6000" b="1" dirty="0">
                <a:solidFill>
                  <a:srgbClr val="FF0000"/>
                </a:solidFill>
              </a:rPr>
              <a:t> </a:t>
            </a:r>
            <a:r>
              <a:rPr lang="en-US" sz="6000" b="1" dirty="0" err="1">
                <a:solidFill>
                  <a:srgbClr val="FF0000"/>
                </a:solidFill>
              </a:rPr>
              <a:t>trường</a:t>
            </a:r>
            <a:r>
              <a:rPr lang="en-US" sz="6000" b="1" dirty="0">
                <a:solidFill>
                  <a:srgbClr val="FF0000"/>
                </a:solidFill>
              </a:rPr>
              <a:t> </a:t>
            </a:r>
            <a:r>
              <a:rPr lang="en-US" sz="6000" b="1" dirty="0" err="1">
                <a:solidFill>
                  <a:srgbClr val="FF0000"/>
                </a:solidFill>
              </a:rPr>
              <a:t>hợp</a:t>
            </a:r>
            <a:r>
              <a:rPr lang="en-US" sz="6000" b="1" dirty="0">
                <a:solidFill>
                  <a:srgbClr val="FF0000"/>
                </a:solidFill>
              </a:rPr>
              <a:t> </a:t>
            </a:r>
            <a:r>
              <a:rPr lang="en-US" sz="6000" b="1" dirty="0" err="1">
                <a:solidFill>
                  <a:srgbClr val="FF0000"/>
                </a:solidFill>
              </a:rPr>
              <a:t>chấm</a:t>
            </a:r>
            <a:r>
              <a:rPr lang="en-US" sz="6000" b="1" dirty="0">
                <a:solidFill>
                  <a:srgbClr val="FF0000"/>
                </a:solidFill>
              </a:rPr>
              <a:t> </a:t>
            </a:r>
            <a:r>
              <a:rPr lang="en-US" sz="6000" b="1" dirty="0" err="1">
                <a:solidFill>
                  <a:srgbClr val="FF0000"/>
                </a:solidFill>
              </a:rPr>
              <a:t>dứt</a:t>
            </a:r>
            <a:r>
              <a:rPr lang="en-US" sz="6000" b="1" dirty="0">
                <a:solidFill>
                  <a:srgbClr val="FF0000"/>
                </a:solidFill>
              </a:rPr>
              <a:t> </a:t>
            </a:r>
            <a:r>
              <a:rPr lang="en-US" sz="6000" b="1" dirty="0" err="1">
                <a:solidFill>
                  <a:srgbClr val="FF0000"/>
                </a:solidFill>
              </a:rPr>
              <a:t>hợp</a:t>
            </a:r>
            <a:r>
              <a:rPr lang="en-US" sz="6000" b="1" dirty="0">
                <a:solidFill>
                  <a:srgbClr val="FF0000"/>
                </a:solidFill>
              </a:rPr>
              <a:t> </a:t>
            </a:r>
            <a:r>
              <a:rPr lang="en-US" sz="6000" b="1" dirty="0" err="1">
                <a:solidFill>
                  <a:srgbClr val="FF0000"/>
                </a:solidFill>
              </a:rPr>
              <a:t>đồng</a:t>
            </a:r>
            <a:r>
              <a:rPr lang="en-US" sz="6000" b="1" dirty="0">
                <a:solidFill>
                  <a:srgbClr val="FF0000"/>
                </a:solidFill>
              </a:rPr>
              <a:t> </a:t>
            </a:r>
            <a:r>
              <a:rPr lang="en-US" sz="6000" b="1" dirty="0" err="1">
                <a:solidFill>
                  <a:srgbClr val="FF0000"/>
                </a:solidFill>
              </a:rPr>
              <a:t>lao</a:t>
            </a:r>
            <a:r>
              <a:rPr lang="en-US" sz="6000" b="1" dirty="0">
                <a:solidFill>
                  <a:srgbClr val="FF0000"/>
                </a:solidFill>
              </a:rPr>
              <a:t> </a:t>
            </a:r>
            <a:r>
              <a:rPr lang="en-US" sz="6000" b="1" dirty="0" err="1">
                <a:solidFill>
                  <a:srgbClr val="FF0000"/>
                </a:solidFill>
              </a:rPr>
              <a:t>động</a:t>
            </a:r>
            <a:r>
              <a:rPr lang="en-US" sz="6000" b="1" dirty="0">
                <a:solidFill>
                  <a:srgbClr val="FF0000"/>
                </a:solidFill>
              </a:rPr>
              <a:t> </a:t>
            </a:r>
            <a:r>
              <a:rPr lang="en-US" sz="6000" dirty="0">
                <a:solidFill>
                  <a:srgbClr val="FF0000"/>
                </a:solidFill>
              </a:rPr>
              <a:t>(</a:t>
            </a:r>
            <a:r>
              <a:rPr lang="en-US" sz="6000" dirty="0" err="1">
                <a:solidFill>
                  <a:srgbClr val="FF0000"/>
                </a:solidFill>
              </a:rPr>
              <a:t>Điều</a:t>
            </a:r>
            <a:r>
              <a:rPr lang="en-US" sz="6000" dirty="0">
                <a:solidFill>
                  <a:srgbClr val="FF0000"/>
                </a:solidFill>
              </a:rPr>
              <a:t> 36 BLLĐ2012)</a:t>
            </a:r>
            <a:endParaRPr lang="en-US" sz="6000" u="sng" dirty="0">
              <a:solidFill>
                <a:srgbClr val="FF0000"/>
              </a:solidFill>
            </a:endParaRPr>
          </a:p>
          <a:p>
            <a:pPr algn="just">
              <a:defRPr/>
            </a:pPr>
            <a:r>
              <a:rPr lang="en-US" sz="6000" dirty="0" err="1"/>
              <a:t>Hết</a:t>
            </a:r>
            <a:r>
              <a:rPr lang="en-US" sz="6000" dirty="0"/>
              <a:t> </a:t>
            </a:r>
            <a:r>
              <a:rPr lang="en-US" sz="6000" dirty="0" err="1"/>
              <a:t>hạn</a:t>
            </a:r>
            <a:r>
              <a:rPr lang="en-US" sz="6000" dirty="0"/>
              <a:t> HĐLĐ; </a:t>
            </a:r>
            <a:r>
              <a:rPr lang="en-US" sz="6000" dirty="0" err="1"/>
              <a:t>đã</a:t>
            </a:r>
            <a:r>
              <a:rPr lang="en-US" sz="6000" dirty="0"/>
              <a:t> h/</a:t>
            </a:r>
            <a:r>
              <a:rPr lang="en-US" sz="6000" dirty="0" err="1"/>
              <a:t>thành</a:t>
            </a:r>
            <a:r>
              <a:rPr lang="en-US" sz="6000" dirty="0"/>
              <a:t> c/</a:t>
            </a:r>
            <a:r>
              <a:rPr lang="en-US" sz="6000" dirty="0" err="1"/>
              <a:t>việc</a:t>
            </a:r>
            <a:r>
              <a:rPr lang="en-US" sz="6000" dirty="0"/>
              <a:t> </a:t>
            </a:r>
            <a:r>
              <a:rPr lang="en-US" sz="6000" dirty="0" err="1"/>
              <a:t>theo</a:t>
            </a:r>
            <a:r>
              <a:rPr lang="en-US" sz="6000" dirty="0"/>
              <a:t> HĐLĐ; 2 </a:t>
            </a:r>
            <a:r>
              <a:rPr lang="en-US" sz="6000" dirty="0" err="1"/>
              <a:t>bên</a:t>
            </a:r>
            <a:r>
              <a:rPr lang="en-US" sz="6000" dirty="0"/>
              <a:t> t/</a:t>
            </a:r>
            <a:r>
              <a:rPr lang="en-US" sz="6000" dirty="0" err="1"/>
              <a:t>thuận</a:t>
            </a:r>
            <a:r>
              <a:rPr lang="en-US" sz="6000" dirty="0"/>
              <a:t> c/</a:t>
            </a:r>
            <a:r>
              <a:rPr lang="en-US" sz="6000" dirty="0" err="1"/>
              <a:t>dứt</a:t>
            </a:r>
            <a:r>
              <a:rPr lang="en-US" sz="6000" dirty="0"/>
              <a:t> HĐLĐ.</a:t>
            </a:r>
          </a:p>
          <a:p>
            <a:pPr algn="just">
              <a:defRPr/>
            </a:pPr>
            <a:r>
              <a:rPr lang="en-US" sz="6000" dirty="0" err="1"/>
              <a:t>Người</a:t>
            </a:r>
            <a:r>
              <a:rPr lang="en-US" sz="6000" dirty="0"/>
              <a:t> LĐ </a:t>
            </a:r>
            <a:r>
              <a:rPr lang="en-US" sz="6000" dirty="0" err="1"/>
              <a:t>đủ</a:t>
            </a:r>
            <a:r>
              <a:rPr lang="en-US" sz="6000" dirty="0"/>
              <a:t> đ/</a:t>
            </a:r>
            <a:r>
              <a:rPr lang="en-US" sz="6000" dirty="0" err="1"/>
              <a:t>kiện</a:t>
            </a:r>
            <a:r>
              <a:rPr lang="en-US" sz="6000" dirty="0"/>
              <a:t> </a:t>
            </a:r>
            <a:r>
              <a:rPr lang="en-US" sz="6000" dirty="0" err="1"/>
              <a:t>về</a:t>
            </a:r>
            <a:r>
              <a:rPr lang="en-US" sz="6000" dirty="0"/>
              <a:t> t/</a:t>
            </a:r>
            <a:r>
              <a:rPr lang="en-US" sz="6000" dirty="0" err="1"/>
              <a:t>gian</a:t>
            </a:r>
            <a:r>
              <a:rPr lang="en-US" sz="6000" dirty="0"/>
              <a:t> </a:t>
            </a:r>
            <a:r>
              <a:rPr lang="en-US" sz="6000" dirty="0" err="1"/>
              <a:t>đóng</a:t>
            </a:r>
            <a:r>
              <a:rPr lang="en-US" sz="6000" dirty="0"/>
              <a:t> BHXH </a:t>
            </a:r>
            <a:r>
              <a:rPr lang="en-US" sz="6000" dirty="0" err="1"/>
              <a:t>và</a:t>
            </a:r>
            <a:r>
              <a:rPr lang="en-US" sz="6000" dirty="0"/>
              <a:t> </a:t>
            </a:r>
            <a:r>
              <a:rPr lang="en-US" sz="6000" dirty="0" err="1"/>
              <a:t>tuổi</a:t>
            </a:r>
            <a:r>
              <a:rPr lang="en-US" sz="6000" dirty="0"/>
              <a:t> </a:t>
            </a:r>
            <a:r>
              <a:rPr lang="en-US" sz="6000" dirty="0" err="1"/>
              <a:t>hưởng</a:t>
            </a:r>
            <a:r>
              <a:rPr lang="en-US" sz="6000" dirty="0"/>
              <a:t> </a:t>
            </a:r>
            <a:r>
              <a:rPr lang="en-US" sz="6000" dirty="0" err="1"/>
              <a:t>lương</a:t>
            </a:r>
            <a:r>
              <a:rPr lang="en-US" sz="6000" dirty="0"/>
              <a:t> </a:t>
            </a:r>
            <a:r>
              <a:rPr lang="en-US" sz="6000" dirty="0" err="1"/>
              <a:t>hưu</a:t>
            </a:r>
            <a:r>
              <a:rPr lang="en-US" sz="6000" dirty="0"/>
              <a:t> </a:t>
            </a:r>
            <a:r>
              <a:rPr lang="en-US" sz="6000" dirty="0" err="1"/>
              <a:t>theo</a:t>
            </a:r>
            <a:r>
              <a:rPr lang="en-US" sz="6000" dirty="0"/>
              <a:t> QĐPL.</a:t>
            </a:r>
          </a:p>
          <a:p>
            <a:pPr algn="just">
              <a:defRPr/>
            </a:pPr>
            <a:r>
              <a:rPr lang="en-US" sz="6000" dirty="0" err="1"/>
              <a:t>Người</a:t>
            </a:r>
            <a:r>
              <a:rPr lang="en-US" sz="6000" dirty="0"/>
              <a:t> LĐ </a:t>
            </a:r>
            <a:r>
              <a:rPr lang="en-US" sz="6000" dirty="0" err="1"/>
              <a:t>bị</a:t>
            </a:r>
            <a:r>
              <a:rPr lang="en-US" sz="6000" dirty="0"/>
              <a:t> </a:t>
            </a:r>
            <a:r>
              <a:rPr lang="en-US" sz="6000" dirty="0" err="1"/>
              <a:t>kết</a:t>
            </a:r>
            <a:r>
              <a:rPr lang="en-US" sz="6000" dirty="0"/>
              <a:t> </a:t>
            </a:r>
            <a:r>
              <a:rPr lang="en-US" sz="6000" dirty="0" err="1"/>
              <a:t>án</a:t>
            </a:r>
            <a:r>
              <a:rPr lang="en-US" sz="6000" dirty="0"/>
              <a:t> </a:t>
            </a:r>
            <a:r>
              <a:rPr lang="en-US" sz="6000" dirty="0" err="1"/>
              <a:t>tù</a:t>
            </a:r>
            <a:r>
              <a:rPr lang="en-US" sz="6000" dirty="0"/>
              <a:t> </a:t>
            </a:r>
            <a:r>
              <a:rPr lang="en-US" sz="6000" dirty="0" err="1"/>
              <a:t>giam</a:t>
            </a:r>
            <a:r>
              <a:rPr lang="en-US" sz="6000" dirty="0"/>
              <a:t>, </a:t>
            </a:r>
            <a:r>
              <a:rPr lang="en-US" sz="6000" dirty="0" err="1"/>
              <a:t>tử</a:t>
            </a:r>
            <a:r>
              <a:rPr lang="en-US" sz="6000" dirty="0"/>
              <a:t> </a:t>
            </a:r>
            <a:r>
              <a:rPr lang="en-US" sz="6000" dirty="0" err="1"/>
              <a:t>hình</a:t>
            </a:r>
            <a:r>
              <a:rPr lang="en-US" sz="6000" dirty="0"/>
              <a:t> </a:t>
            </a:r>
            <a:r>
              <a:rPr lang="en-US" sz="6000" dirty="0" err="1"/>
              <a:t>hoặc</a:t>
            </a:r>
            <a:r>
              <a:rPr lang="en-US" sz="6000" dirty="0"/>
              <a:t> </a:t>
            </a:r>
            <a:r>
              <a:rPr lang="en-US" sz="6000" dirty="0" err="1"/>
              <a:t>bị</a:t>
            </a:r>
            <a:r>
              <a:rPr lang="en-US" sz="6000" dirty="0"/>
              <a:t> </a:t>
            </a:r>
            <a:r>
              <a:rPr lang="en-US" sz="6000" dirty="0" err="1"/>
              <a:t>cấm</a:t>
            </a:r>
            <a:r>
              <a:rPr lang="en-US" sz="6000" dirty="0"/>
              <a:t> </a:t>
            </a:r>
            <a:r>
              <a:rPr lang="en-US" sz="6000" dirty="0" err="1"/>
              <a:t>làm</a:t>
            </a:r>
            <a:r>
              <a:rPr lang="en-US" sz="6000" dirty="0"/>
              <a:t> </a:t>
            </a:r>
            <a:r>
              <a:rPr lang="en-US" sz="6000" dirty="0" err="1"/>
              <a:t>công</a:t>
            </a:r>
            <a:r>
              <a:rPr lang="en-US" sz="6000" dirty="0"/>
              <a:t> </a:t>
            </a:r>
            <a:r>
              <a:rPr lang="en-US" sz="6000" dirty="0" err="1"/>
              <a:t>việc</a:t>
            </a:r>
            <a:r>
              <a:rPr lang="en-US" sz="6000" dirty="0"/>
              <a:t> </a:t>
            </a:r>
            <a:r>
              <a:rPr lang="en-US" sz="6000" dirty="0" err="1"/>
              <a:t>ghi</a:t>
            </a:r>
            <a:r>
              <a:rPr lang="en-US" sz="6000" dirty="0"/>
              <a:t> </a:t>
            </a:r>
            <a:r>
              <a:rPr lang="en-US" sz="6000" dirty="0" err="1"/>
              <a:t>trong</a:t>
            </a:r>
            <a:r>
              <a:rPr lang="en-US" sz="6000" dirty="0"/>
              <a:t> </a:t>
            </a:r>
            <a:r>
              <a:rPr lang="en-US" sz="6000" dirty="0" err="1"/>
              <a:t>hợp</a:t>
            </a:r>
            <a:r>
              <a:rPr lang="en-US" sz="6000" dirty="0"/>
              <a:t> </a:t>
            </a:r>
            <a:r>
              <a:rPr lang="en-US" sz="6000" dirty="0" err="1"/>
              <a:t>đồng</a:t>
            </a:r>
            <a:r>
              <a:rPr lang="en-US" sz="6000" dirty="0"/>
              <a:t> </a:t>
            </a:r>
            <a:r>
              <a:rPr lang="en-US" sz="6000" dirty="0" err="1"/>
              <a:t>lao</a:t>
            </a:r>
            <a:r>
              <a:rPr lang="en-US" sz="6000" dirty="0"/>
              <a:t> </a:t>
            </a:r>
            <a:r>
              <a:rPr lang="en-US" sz="6000" dirty="0" err="1"/>
              <a:t>động</a:t>
            </a:r>
            <a:r>
              <a:rPr lang="en-US" sz="6000" dirty="0"/>
              <a:t> </a:t>
            </a:r>
            <a:r>
              <a:rPr lang="en-US" sz="6000" dirty="0" err="1"/>
              <a:t>theo</a:t>
            </a:r>
            <a:r>
              <a:rPr lang="en-US" sz="6000" dirty="0"/>
              <a:t> </a:t>
            </a:r>
            <a:r>
              <a:rPr lang="en-US" sz="6000" dirty="0" err="1"/>
              <a:t>bản</a:t>
            </a:r>
            <a:r>
              <a:rPr lang="en-US" sz="6000" dirty="0"/>
              <a:t> </a:t>
            </a:r>
            <a:r>
              <a:rPr lang="en-US" sz="6000" dirty="0" err="1"/>
              <a:t>án</a:t>
            </a:r>
            <a:r>
              <a:rPr lang="en-US" sz="6000" dirty="0"/>
              <a:t>, </a:t>
            </a:r>
            <a:r>
              <a:rPr lang="en-US" sz="6000" dirty="0" err="1"/>
              <a:t>quyết</a:t>
            </a:r>
            <a:r>
              <a:rPr lang="en-US" sz="6000" dirty="0"/>
              <a:t> </a:t>
            </a:r>
            <a:r>
              <a:rPr lang="en-US" sz="6000" dirty="0" err="1"/>
              <a:t>định</a:t>
            </a:r>
            <a:r>
              <a:rPr lang="en-US" sz="6000" dirty="0"/>
              <a:t> </a:t>
            </a:r>
            <a:r>
              <a:rPr lang="en-US" sz="6000" dirty="0" err="1"/>
              <a:t>có</a:t>
            </a:r>
            <a:r>
              <a:rPr lang="en-US" sz="6000" dirty="0"/>
              <a:t> </a:t>
            </a:r>
            <a:r>
              <a:rPr lang="en-US" sz="6000" dirty="0" err="1"/>
              <a:t>hiệu</a:t>
            </a:r>
            <a:r>
              <a:rPr lang="en-US" sz="6000" dirty="0"/>
              <a:t> </a:t>
            </a:r>
            <a:r>
              <a:rPr lang="en-US" sz="6000" dirty="0" err="1"/>
              <a:t>lực</a:t>
            </a:r>
            <a:r>
              <a:rPr lang="en-US" sz="6000" dirty="0"/>
              <a:t> </a:t>
            </a:r>
            <a:r>
              <a:rPr lang="en-US" sz="6000" dirty="0" err="1"/>
              <a:t>pháp</a:t>
            </a:r>
            <a:r>
              <a:rPr lang="en-US" sz="6000" dirty="0"/>
              <a:t> </a:t>
            </a:r>
            <a:r>
              <a:rPr lang="en-US" sz="6000" dirty="0" err="1"/>
              <a:t>luật</a:t>
            </a:r>
            <a:r>
              <a:rPr lang="en-US" sz="6000" dirty="0"/>
              <a:t> </a:t>
            </a:r>
            <a:r>
              <a:rPr lang="en-US" sz="6000" dirty="0" err="1"/>
              <a:t>của</a:t>
            </a:r>
            <a:r>
              <a:rPr lang="en-US" sz="6000" dirty="0"/>
              <a:t> TA.</a:t>
            </a:r>
          </a:p>
          <a:p>
            <a:pPr algn="just">
              <a:defRPr/>
            </a:pPr>
            <a:r>
              <a:rPr lang="en-US" sz="6000" dirty="0" err="1"/>
              <a:t>Người</a:t>
            </a:r>
            <a:r>
              <a:rPr lang="en-US" sz="6000" dirty="0"/>
              <a:t> </a:t>
            </a:r>
            <a:r>
              <a:rPr lang="en-US" sz="6000" dirty="0" err="1"/>
              <a:t>lao</a:t>
            </a:r>
            <a:r>
              <a:rPr lang="en-US" sz="6000" dirty="0"/>
              <a:t> </a:t>
            </a:r>
            <a:r>
              <a:rPr lang="en-US" sz="6000" dirty="0" err="1"/>
              <a:t>động</a:t>
            </a:r>
            <a:r>
              <a:rPr lang="en-US" sz="6000" dirty="0"/>
              <a:t>, </a:t>
            </a:r>
            <a:r>
              <a:rPr lang="en-US" sz="6000" dirty="0" err="1"/>
              <a:t>người</a:t>
            </a:r>
            <a:r>
              <a:rPr lang="en-US" sz="6000" dirty="0"/>
              <a:t> </a:t>
            </a:r>
            <a:r>
              <a:rPr lang="en-US" sz="6000" dirty="0" err="1"/>
              <a:t>sử</a:t>
            </a:r>
            <a:r>
              <a:rPr lang="en-US" sz="6000" dirty="0"/>
              <a:t> </a:t>
            </a:r>
            <a:r>
              <a:rPr lang="en-US" sz="6000" dirty="0" err="1"/>
              <a:t>dụng</a:t>
            </a:r>
            <a:r>
              <a:rPr lang="en-US" sz="6000" dirty="0"/>
              <a:t> </a:t>
            </a:r>
            <a:r>
              <a:rPr lang="en-US" sz="6000" dirty="0" err="1"/>
              <a:t>lao</a:t>
            </a:r>
            <a:r>
              <a:rPr lang="en-US" sz="6000" dirty="0"/>
              <a:t> </a:t>
            </a:r>
            <a:r>
              <a:rPr lang="en-US" sz="6000" dirty="0" err="1"/>
              <a:t>động</a:t>
            </a:r>
            <a:r>
              <a:rPr lang="en-US" sz="6000" dirty="0"/>
              <a:t> </a:t>
            </a:r>
            <a:r>
              <a:rPr lang="en-US" sz="6000" dirty="0" err="1"/>
              <a:t>là</a:t>
            </a:r>
            <a:r>
              <a:rPr lang="en-US" sz="6000" dirty="0"/>
              <a:t> </a:t>
            </a:r>
            <a:r>
              <a:rPr lang="en-US" sz="6000" dirty="0" err="1"/>
              <a:t>cá</a:t>
            </a:r>
            <a:r>
              <a:rPr lang="en-US" sz="6000" dirty="0"/>
              <a:t> </a:t>
            </a:r>
            <a:r>
              <a:rPr lang="en-US" sz="6000" dirty="0" err="1"/>
              <a:t>nhân</a:t>
            </a:r>
            <a:r>
              <a:rPr lang="en-US" sz="6000" dirty="0"/>
              <a:t> </a:t>
            </a:r>
            <a:r>
              <a:rPr lang="en-US" sz="6000" dirty="0" err="1"/>
              <a:t>chết</a:t>
            </a:r>
            <a:r>
              <a:rPr lang="en-US" sz="6000" dirty="0"/>
              <a:t>, </a:t>
            </a:r>
            <a:r>
              <a:rPr lang="en-US" sz="6000" dirty="0" err="1"/>
              <a:t>bị</a:t>
            </a:r>
            <a:r>
              <a:rPr lang="en-US" sz="6000" dirty="0"/>
              <a:t> </a:t>
            </a:r>
            <a:r>
              <a:rPr lang="en-US" sz="6000" dirty="0" err="1"/>
              <a:t>Toà</a:t>
            </a:r>
            <a:r>
              <a:rPr lang="en-US" sz="6000" dirty="0"/>
              <a:t> </a:t>
            </a:r>
            <a:r>
              <a:rPr lang="en-US" sz="6000" dirty="0" err="1"/>
              <a:t>án</a:t>
            </a:r>
            <a:r>
              <a:rPr lang="en-US" sz="6000" dirty="0"/>
              <a:t> </a:t>
            </a:r>
            <a:r>
              <a:rPr lang="en-US" sz="6000" dirty="0" err="1"/>
              <a:t>tuyên</a:t>
            </a:r>
            <a:r>
              <a:rPr lang="en-US" sz="6000" dirty="0"/>
              <a:t> </a:t>
            </a:r>
            <a:r>
              <a:rPr lang="en-US" sz="6000" dirty="0" err="1"/>
              <a:t>bố</a:t>
            </a:r>
            <a:r>
              <a:rPr lang="en-US" sz="6000" dirty="0"/>
              <a:t> </a:t>
            </a:r>
            <a:r>
              <a:rPr lang="en-US" sz="6000" dirty="0" err="1"/>
              <a:t>mất</a:t>
            </a:r>
            <a:r>
              <a:rPr lang="en-US" sz="6000" dirty="0"/>
              <a:t> </a:t>
            </a:r>
            <a:r>
              <a:rPr lang="en-US" sz="6000" dirty="0" err="1"/>
              <a:t>năng</a:t>
            </a:r>
            <a:r>
              <a:rPr lang="en-US" sz="6000" dirty="0"/>
              <a:t> </a:t>
            </a:r>
            <a:r>
              <a:rPr lang="en-US" sz="6000" dirty="0" err="1"/>
              <a:t>lực</a:t>
            </a:r>
            <a:r>
              <a:rPr lang="en-US" sz="6000" dirty="0"/>
              <a:t> </a:t>
            </a:r>
            <a:r>
              <a:rPr lang="en-US" sz="6000" dirty="0" err="1"/>
              <a:t>hành</a:t>
            </a:r>
            <a:r>
              <a:rPr lang="en-US" sz="6000" dirty="0"/>
              <a:t> vi </a:t>
            </a:r>
            <a:r>
              <a:rPr lang="en-US" sz="6000" dirty="0" err="1"/>
              <a:t>dân</a:t>
            </a:r>
            <a:r>
              <a:rPr lang="en-US" sz="6000" dirty="0"/>
              <a:t> </a:t>
            </a:r>
            <a:r>
              <a:rPr lang="en-US" sz="6000" dirty="0" err="1"/>
              <a:t>sự</a:t>
            </a:r>
            <a:r>
              <a:rPr lang="en-US" sz="6000" dirty="0"/>
              <a:t>, </a:t>
            </a:r>
            <a:r>
              <a:rPr lang="en-US" sz="6000" dirty="0" err="1"/>
              <a:t>mất</a:t>
            </a:r>
            <a:r>
              <a:rPr lang="en-US" sz="6000" dirty="0"/>
              <a:t> </a:t>
            </a:r>
            <a:r>
              <a:rPr lang="en-US" sz="6000" dirty="0" err="1"/>
              <a:t>tích</a:t>
            </a:r>
            <a:r>
              <a:rPr lang="en-US" sz="6000" dirty="0"/>
              <a:t> </a:t>
            </a:r>
            <a:r>
              <a:rPr lang="en-US" sz="6000" dirty="0" err="1"/>
              <a:t>hoặc</a:t>
            </a:r>
            <a:r>
              <a:rPr lang="en-US" sz="6000" dirty="0"/>
              <a:t> </a:t>
            </a:r>
            <a:r>
              <a:rPr lang="en-US" sz="6000" dirty="0" err="1"/>
              <a:t>là</a:t>
            </a:r>
            <a:r>
              <a:rPr lang="en-US" sz="6000" dirty="0"/>
              <a:t> </a:t>
            </a:r>
            <a:r>
              <a:rPr lang="en-US" sz="6000" dirty="0" err="1"/>
              <a:t>đã</a:t>
            </a:r>
            <a:r>
              <a:rPr lang="en-US" sz="6000" dirty="0"/>
              <a:t> </a:t>
            </a:r>
            <a:r>
              <a:rPr lang="en-US" sz="6000" dirty="0" err="1"/>
              <a:t>chết</a:t>
            </a:r>
            <a:r>
              <a:rPr lang="en-US" sz="6000" dirty="0"/>
              <a:t>; </a:t>
            </a:r>
            <a:r>
              <a:rPr lang="en-US" sz="6000" dirty="0" err="1"/>
              <a:t>người</a:t>
            </a:r>
            <a:r>
              <a:rPr lang="en-US" sz="6000" dirty="0"/>
              <a:t> </a:t>
            </a:r>
            <a:r>
              <a:rPr lang="en-US" sz="6000" dirty="0" err="1"/>
              <a:t>sử</a:t>
            </a:r>
            <a:r>
              <a:rPr lang="en-US" sz="6000" dirty="0"/>
              <a:t> </a:t>
            </a:r>
            <a:r>
              <a:rPr lang="en-US" sz="6000" dirty="0" err="1"/>
              <a:t>dụng</a:t>
            </a:r>
            <a:r>
              <a:rPr lang="en-US" sz="6000" dirty="0"/>
              <a:t> </a:t>
            </a:r>
            <a:r>
              <a:rPr lang="en-US" sz="6000" dirty="0" err="1"/>
              <a:t>lao</a:t>
            </a:r>
            <a:r>
              <a:rPr lang="en-US" sz="6000" dirty="0"/>
              <a:t> </a:t>
            </a:r>
            <a:r>
              <a:rPr lang="en-US" sz="6000" dirty="0" err="1"/>
              <a:t>động</a:t>
            </a:r>
            <a:r>
              <a:rPr lang="en-US" sz="6000" dirty="0"/>
              <a:t> </a:t>
            </a:r>
            <a:r>
              <a:rPr lang="en-US" sz="6000" dirty="0" err="1"/>
              <a:t>không</a:t>
            </a:r>
            <a:r>
              <a:rPr lang="en-US" sz="6000" dirty="0"/>
              <a:t> </a:t>
            </a:r>
            <a:r>
              <a:rPr lang="en-US" sz="6000" dirty="0" err="1"/>
              <a:t>phải</a:t>
            </a:r>
            <a:r>
              <a:rPr lang="en-US" sz="6000" dirty="0"/>
              <a:t> </a:t>
            </a:r>
            <a:r>
              <a:rPr lang="en-US" sz="6000" dirty="0" err="1"/>
              <a:t>là</a:t>
            </a:r>
            <a:r>
              <a:rPr lang="en-US" sz="6000" dirty="0"/>
              <a:t> </a:t>
            </a:r>
            <a:r>
              <a:rPr lang="en-US" sz="6000" dirty="0" err="1"/>
              <a:t>cá</a:t>
            </a:r>
            <a:r>
              <a:rPr lang="en-US" sz="6000" dirty="0"/>
              <a:t> </a:t>
            </a:r>
            <a:r>
              <a:rPr lang="en-US" sz="6000" dirty="0" err="1"/>
              <a:t>nhân</a:t>
            </a:r>
            <a:r>
              <a:rPr lang="en-US" sz="6000" dirty="0"/>
              <a:t> </a:t>
            </a:r>
            <a:r>
              <a:rPr lang="en-US" sz="6000" dirty="0" err="1"/>
              <a:t>chấm</a:t>
            </a:r>
            <a:r>
              <a:rPr lang="en-US" sz="6000" dirty="0"/>
              <a:t> </a:t>
            </a:r>
            <a:r>
              <a:rPr lang="en-US" sz="6000" dirty="0" err="1"/>
              <a:t>dứt</a:t>
            </a:r>
            <a:r>
              <a:rPr lang="en-US" sz="6000" dirty="0"/>
              <a:t> </a:t>
            </a:r>
            <a:r>
              <a:rPr lang="en-US" sz="6000" dirty="0" err="1"/>
              <a:t>hoạt</a:t>
            </a:r>
            <a:r>
              <a:rPr lang="en-US" sz="6000" dirty="0"/>
              <a:t> </a:t>
            </a:r>
            <a:r>
              <a:rPr lang="en-US" sz="6000" dirty="0" err="1"/>
              <a:t>động</a:t>
            </a:r>
            <a:r>
              <a:rPr lang="en-US" sz="6000" dirty="0"/>
              <a:t>.</a:t>
            </a:r>
          </a:p>
          <a:p>
            <a:pPr algn="just">
              <a:defRPr/>
            </a:pPr>
            <a:r>
              <a:rPr lang="en-US" sz="6000" dirty="0" err="1"/>
              <a:t>Người</a:t>
            </a:r>
            <a:r>
              <a:rPr lang="en-US" sz="6000" dirty="0"/>
              <a:t> </a:t>
            </a:r>
            <a:r>
              <a:rPr lang="en-US" sz="6000" dirty="0" err="1"/>
              <a:t>lao</a:t>
            </a:r>
            <a:r>
              <a:rPr lang="en-US" sz="6000" dirty="0"/>
              <a:t> </a:t>
            </a:r>
            <a:r>
              <a:rPr lang="en-US" sz="6000" dirty="0" err="1"/>
              <a:t>động</a:t>
            </a:r>
            <a:r>
              <a:rPr lang="en-US" sz="6000" dirty="0"/>
              <a:t> </a:t>
            </a:r>
            <a:r>
              <a:rPr lang="en-US" sz="6000" dirty="0" err="1"/>
              <a:t>bị</a:t>
            </a:r>
            <a:r>
              <a:rPr lang="en-US" sz="6000" dirty="0"/>
              <a:t> </a:t>
            </a:r>
            <a:r>
              <a:rPr lang="en-US" sz="6000" dirty="0" err="1"/>
              <a:t>xử</a:t>
            </a:r>
            <a:r>
              <a:rPr lang="en-US" sz="6000" dirty="0"/>
              <a:t> </a:t>
            </a:r>
            <a:r>
              <a:rPr lang="en-US" sz="6000" dirty="0" err="1"/>
              <a:t>lý</a:t>
            </a:r>
            <a:r>
              <a:rPr lang="en-US" sz="6000" dirty="0"/>
              <a:t> </a:t>
            </a:r>
            <a:r>
              <a:rPr lang="en-US" sz="6000" dirty="0" err="1"/>
              <a:t>kỷ</a:t>
            </a:r>
            <a:r>
              <a:rPr lang="en-US" sz="6000" dirty="0"/>
              <a:t> </a:t>
            </a:r>
            <a:r>
              <a:rPr lang="en-US" sz="6000" dirty="0" err="1"/>
              <a:t>luật</a:t>
            </a:r>
            <a:r>
              <a:rPr lang="en-US" sz="6000" dirty="0"/>
              <a:t> </a:t>
            </a:r>
            <a:r>
              <a:rPr lang="en-US" sz="6000" dirty="0" err="1"/>
              <a:t>sa</a:t>
            </a:r>
            <a:r>
              <a:rPr lang="en-US" sz="6000" dirty="0"/>
              <a:t> </a:t>
            </a:r>
            <a:r>
              <a:rPr lang="en-US" sz="6000" dirty="0" err="1"/>
              <a:t>thải</a:t>
            </a:r>
            <a:r>
              <a:rPr lang="en-US" sz="6000" dirty="0"/>
              <a:t> </a:t>
            </a:r>
            <a:r>
              <a:rPr lang="en-US" sz="6000" dirty="0" err="1"/>
              <a:t>theo</a:t>
            </a:r>
            <a:r>
              <a:rPr lang="en-US" sz="6000" dirty="0"/>
              <a:t> </a:t>
            </a:r>
            <a:r>
              <a:rPr lang="en-US" sz="6000" dirty="0" err="1"/>
              <a:t>quy</a:t>
            </a:r>
            <a:r>
              <a:rPr lang="en-US" sz="6000" dirty="0"/>
              <a:t> </a:t>
            </a:r>
            <a:r>
              <a:rPr lang="en-US" sz="6000" dirty="0" err="1"/>
              <a:t>định</a:t>
            </a:r>
            <a:r>
              <a:rPr lang="en-US" sz="6000" dirty="0"/>
              <a:t> </a:t>
            </a:r>
            <a:r>
              <a:rPr lang="en-US" sz="6000" dirty="0" err="1"/>
              <a:t>của</a:t>
            </a:r>
            <a:r>
              <a:rPr lang="en-US" sz="6000" dirty="0"/>
              <a:t> PL; </a:t>
            </a:r>
            <a:r>
              <a:rPr lang="en-US" sz="6000" dirty="0" err="1"/>
              <a:t>Người</a:t>
            </a:r>
            <a:r>
              <a:rPr lang="en-US" sz="6000" dirty="0"/>
              <a:t> </a:t>
            </a:r>
            <a:r>
              <a:rPr lang="en-US" sz="6000" dirty="0" err="1"/>
              <a:t>sử</a:t>
            </a:r>
            <a:r>
              <a:rPr lang="en-US" sz="6000" dirty="0"/>
              <a:t> </a:t>
            </a:r>
            <a:r>
              <a:rPr lang="en-US" sz="6000" dirty="0" err="1"/>
              <a:t>dụng</a:t>
            </a:r>
            <a:r>
              <a:rPr lang="en-US" sz="6000" dirty="0"/>
              <a:t> </a:t>
            </a:r>
            <a:r>
              <a:rPr lang="en-US" sz="6000" dirty="0" err="1"/>
              <a:t>lao</a:t>
            </a:r>
            <a:r>
              <a:rPr lang="en-US" sz="6000" dirty="0"/>
              <a:t> </a:t>
            </a:r>
            <a:r>
              <a:rPr lang="en-US" sz="6000" dirty="0" err="1"/>
              <a:t>động</a:t>
            </a:r>
            <a:r>
              <a:rPr lang="en-US" sz="6000" dirty="0"/>
              <a:t> </a:t>
            </a:r>
            <a:r>
              <a:rPr lang="en-US" sz="6000" dirty="0" err="1"/>
              <a:t>cho</a:t>
            </a:r>
            <a:r>
              <a:rPr lang="en-US" sz="6000" dirty="0"/>
              <a:t> </a:t>
            </a:r>
            <a:r>
              <a:rPr lang="en-US" sz="6000" dirty="0" err="1"/>
              <a:t>người</a:t>
            </a:r>
            <a:r>
              <a:rPr lang="en-US" sz="6000" dirty="0"/>
              <a:t> </a:t>
            </a:r>
            <a:r>
              <a:rPr lang="en-US" sz="6000" dirty="0" err="1"/>
              <a:t>lao</a:t>
            </a:r>
            <a:r>
              <a:rPr lang="en-US" sz="6000" dirty="0"/>
              <a:t> </a:t>
            </a:r>
            <a:r>
              <a:rPr lang="en-US" sz="6000" dirty="0" err="1"/>
              <a:t>động</a:t>
            </a:r>
            <a:r>
              <a:rPr lang="en-US" sz="6000" dirty="0"/>
              <a:t> </a:t>
            </a:r>
            <a:r>
              <a:rPr lang="en-US" sz="6000" dirty="0" err="1"/>
              <a:t>thôi</a:t>
            </a:r>
            <a:r>
              <a:rPr lang="en-US" sz="6000" dirty="0"/>
              <a:t> </a:t>
            </a:r>
            <a:r>
              <a:rPr lang="en-US" sz="6000" dirty="0" err="1"/>
              <a:t>việc</a:t>
            </a:r>
            <a:r>
              <a:rPr lang="en-US" sz="6000" dirty="0"/>
              <a:t> do </a:t>
            </a:r>
            <a:r>
              <a:rPr lang="en-US" sz="6000" dirty="0" err="1"/>
              <a:t>thay</a:t>
            </a:r>
            <a:r>
              <a:rPr lang="en-US" sz="6000" dirty="0"/>
              <a:t> </a:t>
            </a:r>
            <a:r>
              <a:rPr lang="en-US" sz="6000" dirty="0" err="1"/>
              <a:t>đổi</a:t>
            </a:r>
            <a:r>
              <a:rPr lang="en-US" sz="6000" dirty="0"/>
              <a:t> </a:t>
            </a:r>
            <a:r>
              <a:rPr lang="en-US" sz="6000" dirty="0" err="1"/>
              <a:t>cơ</a:t>
            </a:r>
            <a:r>
              <a:rPr lang="en-US" sz="6000" dirty="0"/>
              <a:t> </a:t>
            </a:r>
            <a:r>
              <a:rPr lang="en-US" sz="6000" dirty="0" err="1"/>
              <a:t>cấu</a:t>
            </a:r>
            <a:r>
              <a:rPr lang="en-US" sz="6000" dirty="0"/>
              <a:t>, </a:t>
            </a:r>
            <a:r>
              <a:rPr lang="en-US" sz="6000" dirty="0" err="1"/>
              <a:t>công</a:t>
            </a:r>
            <a:r>
              <a:rPr lang="en-US" sz="6000" dirty="0"/>
              <a:t> </a:t>
            </a:r>
            <a:r>
              <a:rPr lang="en-US" sz="6000" dirty="0" err="1"/>
              <a:t>nghệ</a:t>
            </a:r>
            <a:r>
              <a:rPr lang="en-US" sz="6000" dirty="0"/>
              <a:t> </a:t>
            </a:r>
            <a:r>
              <a:rPr lang="en-US" sz="6000" dirty="0" err="1"/>
              <a:t>hoặc</a:t>
            </a:r>
            <a:r>
              <a:rPr lang="en-US" sz="6000" dirty="0"/>
              <a:t> </a:t>
            </a:r>
            <a:r>
              <a:rPr lang="en-US" sz="6000" dirty="0" err="1"/>
              <a:t>vì</a:t>
            </a:r>
            <a:r>
              <a:rPr lang="en-US" sz="6000" dirty="0"/>
              <a:t> </a:t>
            </a:r>
            <a:r>
              <a:rPr lang="en-US" sz="6000" dirty="0" err="1"/>
              <a:t>lý</a:t>
            </a:r>
            <a:r>
              <a:rPr lang="en-US" sz="6000" dirty="0"/>
              <a:t> do </a:t>
            </a:r>
            <a:r>
              <a:rPr lang="en-US" sz="6000" dirty="0" err="1"/>
              <a:t>kinh</a:t>
            </a:r>
            <a:r>
              <a:rPr lang="en-US" sz="6000" dirty="0"/>
              <a:t> </a:t>
            </a:r>
            <a:r>
              <a:rPr lang="en-US" sz="6000" dirty="0" err="1"/>
              <a:t>tế</a:t>
            </a:r>
            <a:r>
              <a:rPr lang="en-US" sz="6000" dirty="0"/>
              <a:t> </a:t>
            </a:r>
            <a:r>
              <a:rPr lang="en-US" sz="6000" dirty="0" err="1"/>
              <a:t>hoặc</a:t>
            </a:r>
            <a:r>
              <a:rPr lang="en-US" sz="6000" dirty="0"/>
              <a:t> do </a:t>
            </a:r>
            <a:r>
              <a:rPr lang="en-US" sz="6000" dirty="0" err="1"/>
              <a:t>sáp</a:t>
            </a:r>
            <a:r>
              <a:rPr lang="en-US" sz="6000" dirty="0"/>
              <a:t> </a:t>
            </a:r>
            <a:r>
              <a:rPr lang="en-US" sz="6000" dirty="0" err="1"/>
              <a:t>nhật</a:t>
            </a:r>
            <a:r>
              <a:rPr lang="en-US" sz="6000" dirty="0"/>
              <a:t>, </a:t>
            </a:r>
            <a:r>
              <a:rPr lang="en-US" sz="6000" dirty="0" err="1"/>
              <a:t>hợp</a:t>
            </a:r>
            <a:r>
              <a:rPr lang="en-US" sz="6000" dirty="0"/>
              <a:t> </a:t>
            </a:r>
            <a:r>
              <a:rPr lang="en-US" sz="6000" dirty="0" err="1"/>
              <a:t>nhất</a:t>
            </a:r>
            <a:r>
              <a:rPr lang="en-US" sz="6000" dirty="0"/>
              <a:t>, chia </a:t>
            </a:r>
            <a:r>
              <a:rPr lang="en-US" sz="6000" dirty="0" err="1"/>
              <a:t>tách</a:t>
            </a:r>
            <a:r>
              <a:rPr lang="en-US" sz="6000" dirty="0"/>
              <a:t> </a:t>
            </a:r>
            <a:r>
              <a:rPr lang="en-US" sz="6000" dirty="0" err="1"/>
              <a:t>doanh</a:t>
            </a:r>
            <a:r>
              <a:rPr lang="en-US" sz="6000" dirty="0"/>
              <a:t> </a:t>
            </a:r>
            <a:r>
              <a:rPr lang="en-US" sz="6000" dirty="0" err="1"/>
              <a:t>nghiệp</a:t>
            </a:r>
            <a:r>
              <a:rPr lang="en-US" sz="6000" dirty="0"/>
              <a:t>, </a:t>
            </a:r>
            <a:r>
              <a:rPr lang="en-US" sz="6000" dirty="0" err="1"/>
              <a:t>hợp</a:t>
            </a:r>
            <a:r>
              <a:rPr lang="en-US" sz="6000" dirty="0"/>
              <a:t> </a:t>
            </a:r>
            <a:r>
              <a:rPr lang="en-US" sz="6000" dirty="0" err="1"/>
              <a:t>tác</a:t>
            </a:r>
            <a:r>
              <a:rPr lang="en-US" sz="6000" dirty="0"/>
              <a:t> </a:t>
            </a:r>
            <a:r>
              <a:rPr lang="en-US" sz="6000" dirty="0" err="1"/>
              <a:t>xã</a:t>
            </a:r>
            <a:r>
              <a:rPr lang="en-US" sz="6000" dirty="0"/>
              <a:t>.</a:t>
            </a:r>
          </a:p>
          <a:p>
            <a:pPr algn="just">
              <a:defRPr/>
            </a:pPr>
            <a:r>
              <a:rPr lang="en-US" sz="6000" dirty="0" err="1"/>
              <a:t>Người</a:t>
            </a:r>
            <a:r>
              <a:rPr lang="en-US" sz="6000" dirty="0"/>
              <a:t> </a:t>
            </a:r>
            <a:r>
              <a:rPr lang="en-US" sz="6000" dirty="0" err="1"/>
              <a:t>lao</a:t>
            </a:r>
            <a:r>
              <a:rPr lang="en-US" sz="6000" dirty="0"/>
              <a:t> </a:t>
            </a:r>
            <a:r>
              <a:rPr lang="en-US" sz="6000" dirty="0" err="1"/>
              <a:t>động</a:t>
            </a:r>
            <a:r>
              <a:rPr lang="en-US" sz="6000" dirty="0"/>
              <a:t>, </a:t>
            </a:r>
            <a:r>
              <a:rPr lang="en-US" sz="6000" dirty="0" err="1"/>
              <a:t>người</a:t>
            </a:r>
            <a:r>
              <a:rPr lang="en-US" sz="6000" dirty="0"/>
              <a:t> SDLĐ </a:t>
            </a:r>
            <a:r>
              <a:rPr lang="en-US" sz="6000" dirty="0" err="1"/>
              <a:t>đơn</a:t>
            </a:r>
            <a:r>
              <a:rPr lang="en-US" sz="6000" dirty="0"/>
              <a:t> </a:t>
            </a:r>
            <a:r>
              <a:rPr lang="en-US" sz="6000" dirty="0" err="1"/>
              <a:t>phương</a:t>
            </a:r>
            <a:r>
              <a:rPr lang="en-US" sz="6000" dirty="0"/>
              <a:t> </a:t>
            </a:r>
            <a:r>
              <a:rPr lang="en-US" sz="6000" dirty="0" err="1"/>
              <a:t>chấm</a:t>
            </a:r>
            <a:r>
              <a:rPr lang="en-US" sz="6000" dirty="0"/>
              <a:t> </a:t>
            </a:r>
            <a:r>
              <a:rPr lang="en-US" sz="6000" dirty="0" err="1"/>
              <a:t>dứt</a:t>
            </a:r>
            <a:r>
              <a:rPr lang="en-US" sz="6000" dirty="0"/>
              <a:t> </a:t>
            </a:r>
            <a:r>
              <a:rPr lang="en-US" sz="6000" dirty="0" err="1"/>
              <a:t>hợp</a:t>
            </a:r>
            <a:r>
              <a:rPr lang="en-US" sz="6000" dirty="0"/>
              <a:t> </a:t>
            </a:r>
            <a:r>
              <a:rPr lang="en-US" sz="6000" dirty="0" err="1"/>
              <a:t>đồng</a:t>
            </a:r>
            <a:r>
              <a:rPr lang="en-US" sz="6000" dirty="0"/>
              <a:t> </a:t>
            </a:r>
            <a:r>
              <a:rPr lang="en-US" sz="6000" dirty="0" err="1"/>
              <a:t>lao</a:t>
            </a:r>
            <a:r>
              <a:rPr lang="en-US" sz="6000" dirty="0"/>
              <a:t> </a:t>
            </a:r>
            <a:r>
              <a:rPr lang="en-US" sz="6000" dirty="0" err="1"/>
              <a:t>động</a:t>
            </a:r>
            <a:r>
              <a:rPr lang="en-US" sz="6000"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sz="quarter" idx="4294967295"/>
          </p:nvPr>
        </p:nvSpPr>
        <p:spPr>
          <a:xfrm>
            <a:off x="0" y="152400"/>
            <a:ext cx="8915400" cy="6553200"/>
          </a:xfrm>
        </p:spPr>
        <p:txBody>
          <a:bodyPr>
            <a:normAutofit/>
          </a:bodyPr>
          <a:lstStyle/>
          <a:p>
            <a:pPr eaLnBrk="1" fontAlgn="auto" hangingPunct="1">
              <a:spcAft>
                <a:spcPts val="0"/>
              </a:spcAft>
              <a:buFont typeface="Wingdings" panose="05000000000000000000" pitchFamily="2" charset="2"/>
              <a:buChar char="v"/>
              <a:defRPr/>
            </a:pPr>
            <a:r>
              <a:rPr lang="en-US" sz="2400" b="1" i="1">
                <a:solidFill>
                  <a:srgbClr val="0000FF"/>
                </a:solidFill>
              </a:rPr>
              <a:t>Chấm </a:t>
            </a:r>
            <a:r>
              <a:rPr lang="en-US" sz="2400" b="1" i="1" dirty="0" err="1">
                <a:solidFill>
                  <a:srgbClr val="0000FF"/>
                </a:solidFill>
              </a:rPr>
              <a:t>dứt</a:t>
            </a:r>
            <a:r>
              <a:rPr lang="en-US" sz="2400" b="1" i="1" dirty="0">
                <a:solidFill>
                  <a:srgbClr val="0000FF"/>
                </a:solidFill>
              </a:rPr>
              <a:t> </a:t>
            </a:r>
            <a:r>
              <a:rPr lang="en-US" sz="2400" b="1" i="1" dirty="0" err="1">
                <a:solidFill>
                  <a:srgbClr val="0000FF"/>
                </a:solidFill>
              </a:rPr>
              <a:t>hợp</a:t>
            </a:r>
            <a:r>
              <a:rPr lang="en-US" sz="2400" b="1" i="1" dirty="0">
                <a:solidFill>
                  <a:srgbClr val="0000FF"/>
                </a:solidFill>
              </a:rPr>
              <a:t> </a:t>
            </a:r>
            <a:r>
              <a:rPr lang="en-US" sz="2400" b="1" i="1" dirty="0" err="1">
                <a:solidFill>
                  <a:srgbClr val="0000FF"/>
                </a:solidFill>
              </a:rPr>
              <a:t>đồng</a:t>
            </a:r>
            <a:r>
              <a:rPr lang="en-US" sz="2400" b="1" i="1" dirty="0">
                <a:solidFill>
                  <a:srgbClr val="0000FF"/>
                </a:solidFill>
              </a:rPr>
              <a:t> </a:t>
            </a:r>
            <a:r>
              <a:rPr lang="en-US" sz="2400" b="1" i="1" dirty="0" err="1">
                <a:solidFill>
                  <a:srgbClr val="0000FF"/>
                </a:solidFill>
              </a:rPr>
              <a:t>lao</a:t>
            </a:r>
            <a:r>
              <a:rPr lang="en-US" sz="2400" b="1" i="1" dirty="0">
                <a:solidFill>
                  <a:srgbClr val="0000FF"/>
                </a:solidFill>
              </a:rPr>
              <a:t> </a:t>
            </a:r>
            <a:r>
              <a:rPr lang="en-US" sz="2400" b="1" i="1" dirty="0" err="1">
                <a:solidFill>
                  <a:srgbClr val="0000FF"/>
                </a:solidFill>
              </a:rPr>
              <a:t>động</a:t>
            </a:r>
            <a:r>
              <a:rPr lang="en-US" sz="2400" b="1" i="1" dirty="0">
                <a:solidFill>
                  <a:srgbClr val="0000FF"/>
                </a:solidFill>
              </a:rPr>
              <a:t> </a:t>
            </a:r>
          </a:p>
          <a:p>
            <a:pPr marL="0" indent="0" eaLnBrk="1" fontAlgn="auto" hangingPunct="1">
              <a:spcAft>
                <a:spcPts val="0"/>
              </a:spcAft>
              <a:buFont typeface="Wingdings" panose="05000000000000000000" pitchFamily="2" charset="2"/>
              <a:buNone/>
              <a:defRPr/>
            </a:pPr>
            <a:r>
              <a:rPr lang="en-US" sz="2400" b="1" dirty="0">
                <a:solidFill>
                  <a:srgbClr val="FF0000"/>
                </a:solidFill>
                <a:latin typeface="+mj-lt"/>
              </a:rPr>
              <a:t>* </a:t>
            </a:r>
            <a:r>
              <a:rPr lang="en-US" sz="2400" b="1" dirty="0" err="1">
                <a:solidFill>
                  <a:srgbClr val="FF0000"/>
                </a:solidFill>
                <a:latin typeface="+mj-lt"/>
              </a:rPr>
              <a:t>Đơn</a:t>
            </a:r>
            <a:r>
              <a:rPr lang="en-US" sz="2400" b="1" dirty="0">
                <a:solidFill>
                  <a:srgbClr val="FF0000"/>
                </a:solidFill>
                <a:latin typeface="+mj-lt"/>
              </a:rPr>
              <a:t> </a:t>
            </a:r>
            <a:r>
              <a:rPr lang="en-US" sz="2400" b="1" dirty="0" err="1">
                <a:solidFill>
                  <a:srgbClr val="FF0000"/>
                </a:solidFill>
                <a:latin typeface="+mj-lt"/>
              </a:rPr>
              <a:t>phương</a:t>
            </a:r>
            <a:r>
              <a:rPr lang="en-US" sz="2400" b="1" dirty="0">
                <a:solidFill>
                  <a:srgbClr val="FF0000"/>
                </a:solidFill>
                <a:latin typeface="+mj-lt"/>
              </a:rPr>
              <a:t> </a:t>
            </a:r>
            <a:r>
              <a:rPr lang="en-US" sz="2400" b="1" dirty="0" err="1">
                <a:solidFill>
                  <a:srgbClr val="FF0000"/>
                </a:solidFill>
                <a:latin typeface="+mj-lt"/>
              </a:rPr>
              <a:t>chấm</a:t>
            </a:r>
            <a:r>
              <a:rPr lang="en-US" sz="2400" b="1" dirty="0">
                <a:solidFill>
                  <a:srgbClr val="FF0000"/>
                </a:solidFill>
                <a:latin typeface="+mj-lt"/>
              </a:rPr>
              <a:t> </a:t>
            </a:r>
            <a:r>
              <a:rPr lang="en-US" sz="2400" b="1" dirty="0" err="1">
                <a:solidFill>
                  <a:srgbClr val="FF0000"/>
                </a:solidFill>
                <a:latin typeface="+mj-lt"/>
              </a:rPr>
              <a:t>dứt</a:t>
            </a:r>
            <a:r>
              <a:rPr lang="en-US" sz="2400" b="1" dirty="0">
                <a:solidFill>
                  <a:srgbClr val="FF0000"/>
                </a:solidFill>
                <a:latin typeface="+mj-lt"/>
              </a:rPr>
              <a:t> HĐLĐ </a:t>
            </a:r>
            <a:r>
              <a:rPr lang="en-US" sz="2400" b="1" dirty="0" err="1">
                <a:solidFill>
                  <a:srgbClr val="FF0000"/>
                </a:solidFill>
                <a:latin typeface="+mj-lt"/>
              </a:rPr>
              <a:t>đối</a:t>
            </a:r>
            <a:r>
              <a:rPr lang="en-US" sz="2400" b="1" dirty="0">
                <a:solidFill>
                  <a:srgbClr val="FF0000"/>
                </a:solidFill>
                <a:latin typeface="+mj-lt"/>
              </a:rPr>
              <a:t> </a:t>
            </a:r>
            <a:r>
              <a:rPr lang="en-US" sz="2400" b="1" dirty="0" err="1">
                <a:solidFill>
                  <a:srgbClr val="FF0000"/>
                </a:solidFill>
                <a:latin typeface="+mj-lt"/>
              </a:rPr>
              <a:t>với</a:t>
            </a:r>
            <a:r>
              <a:rPr lang="en-US" sz="2400" b="1" dirty="0">
                <a:solidFill>
                  <a:srgbClr val="FF0000"/>
                </a:solidFill>
                <a:latin typeface="+mj-lt"/>
              </a:rPr>
              <a:t> </a:t>
            </a:r>
            <a:r>
              <a:rPr lang="en-US" sz="2400" b="1" dirty="0" err="1">
                <a:solidFill>
                  <a:srgbClr val="FF0000"/>
                </a:solidFill>
                <a:latin typeface="+mj-lt"/>
              </a:rPr>
              <a:t>người</a:t>
            </a:r>
            <a:r>
              <a:rPr lang="en-US" sz="2400" b="1" dirty="0">
                <a:solidFill>
                  <a:srgbClr val="FF0000"/>
                </a:solidFill>
                <a:latin typeface="+mj-lt"/>
              </a:rPr>
              <a:t> </a:t>
            </a:r>
            <a:r>
              <a:rPr lang="en-US" sz="2400" b="1" dirty="0" err="1">
                <a:solidFill>
                  <a:srgbClr val="FF0000"/>
                </a:solidFill>
                <a:latin typeface="+mj-lt"/>
              </a:rPr>
              <a:t>lao</a:t>
            </a:r>
            <a:r>
              <a:rPr lang="en-US" sz="2400" b="1" dirty="0">
                <a:solidFill>
                  <a:srgbClr val="FF0000"/>
                </a:solidFill>
                <a:latin typeface="+mj-lt"/>
              </a:rPr>
              <a:t> </a:t>
            </a:r>
            <a:r>
              <a:rPr lang="en-US" sz="2400" b="1" dirty="0" err="1">
                <a:solidFill>
                  <a:srgbClr val="FF0000"/>
                </a:solidFill>
                <a:latin typeface="+mj-lt"/>
              </a:rPr>
              <a:t>động</a:t>
            </a:r>
            <a:endParaRPr lang="en-US" sz="2400" b="1" dirty="0">
              <a:solidFill>
                <a:srgbClr val="FF0000"/>
              </a:solidFill>
              <a:latin typeface="+mj-lt"/>
            </a:endParaRPr>
          </a:p>
          <a:p>
            <a:pPr marL="320040" indent="-320040" eaLnBrk="1" fontAlgn="auto" hangingPunct="1">
              <a:spcAft>
                <a:spcPts val="0"/>
              </a:spcAft>
              <a:buFont typeface="Wingdings" panose="05000000000000000000"/>
              <a:buChar char=""/>
              <a:defRPr/>
            </a:pPr>
            <a:endParaRPr lang="en-US" i="1" dirty="0"/>
          </a:p>
          <a:p>
            <a:pPr marL="320040" indent="-320040" eaLnBrk="1" fontAlgn="auto" hangingPunct="1">
              <a:spcAft>
                <a:spcPts val="0"/>
              </a:spcAft>
              <a:buFont typeface="Wingdings" panose="05000000000000000000"/>
              <a:buChar char=""/>
              <a:defRPr/>
            </a:pPr>
            <a:endParaRPr lang="en-US" i="1" dirty="0"/>
          </a:p>
          <a:p>
            <a:pPr marL="320040" indent="-320040" eaLnBrk="1" fontAlgn="auto" hangingPunct="1">
              <a:spcAft>
                <a:spcPts val="0"/>
              </a:spcAft>
              <a:buFont typeface="Wingdings" panose="05000000000000000000"/>
              <a:buChar char=""/>
              <a:defRPr/>
            </a:pPr>
            <a:endParaRPr lang="en-US" i="1" dirty="0"/>
          </a:p>
          <a:p>
            <a:pPr marL="320040" indent="-320040" eaLnBrk="1" fontAlgn="auto" hangingPunct="1">
              <a:spcAft>
                <a:spcPts val="0"/>
              </a:spcAft>
              <a:buFont typeface="Wingdings" panose="05000000000000000000"/>
              <a:buChar char=""/>
              <a:defRPr/>
            </a:pPr>
            <a:endParaRPr lang="en-US" i="1" dirty="0"/>
          </a:p>
          <a:p>
            <a:pPr marL="320040" indent="-320040" eaLnBrk="1" fontAlgn="auto" hangingPunct="1">
              <a:spcAft>
                <a:spcPts val="0"/>
              </a:spcAft>
              <a:buFont typeface="Wingdings" panose="05000000000000000000"/>
              <a:buChar char=""/>
              <a:defRPr/>
            </a:pPr>
            <a:endParaRPr lang="en-US" i="1" dirty="0"/>
          </a:p>
          <a:p>
            <a:pPr marL="320040" indent="-320040" eaLnBrk="1" fontAlgn="auto" hangingPunct="1">
              <a:spcAft>
                <a:spcPts val="0"/>
              </a:spcAft>
              <a:buFont typeface="Wingdings" panose="05000000000000000000"/>
              <a:buChar char=""/>
              <a:defRPr/>
            </a:pPr>
            <a:endParaRPr lang="en-US" i="1" dirty="0"/>
          </a:p>
          <a:p>
            <a:pPr marL="320040" indent="-320040" eaLnBrk="1" fontAlgn="auto" hangingPunct="1">
              <a:spcAft>
                <a:spcPts val="0"/>
              </a:spcAft>
              <a:buFont typeface="Wingdings" panose="05000000000000000000"/>
              <a:buChar char=""/>
              <a:defRPr/>
            </a:pPr>
            <a:endParaRPr lang="en-US" i="1" dirty="0"/>
          </a:p>
          <a:p>
            <a:pPr marL="320040" indent="-320040" eaLnBrk="1" fontAlgn="auto" hangingPunct="1">
              <a:spcAft>
                <a:spcPts val="0"/>
              </a:spcAft>
              <a:buFont typeface="Wingdings" panose="05000000000000000000"/>
              <a:buChar char=""/>
              <a:defRPr/>
            </a:pPr>
            <a:endParaRPr lang="en-US" dirty="0"/>
          </a:p>
          <a:p>
            <a:pPr marL="320040" indent="-320040" eaLnBrk="1" fontAlgn="auto" hangingPunct="1">
              <a:spcAft>
                <a:spcPts val="0"/>
              </a:spcAft>
              <a:buFont typeface="Wingdings" panose="05000000000000000000"/>
              <a:buChar char=""/>
              <a:defRPr/>
            </a:pPr>
            <a:endParaRPr lang="en-US" dirty="0"/>
          </a:p>
          <a:p>
            <a:pPr marL="320040" indent="-320040" eaLnBrk="1" fontAlgn="auto" hangingPunct="1">
              <a:spcAft>
                <a:spcPts val="0"/>
              </a:spcAft>
              <a:buFont typeface="Wingdings" panose="05000000000000000000"/>
              <a:buChar char=""/>
              <a:defRPr/>
            </a:pPr>
            <a:endParaRPr lang="en-US" dirty="0"/>
          </a:p>
        </p:txBody>
      </p:sp>
      <p:graphicFrame>
        <p:nvGraphicFramePr>
          <p:cNvPr id="9" name="Table 8"/>
          <p:cNvGraphicFramePr>
            <a:graphicFrameLocks noGrp="1"/>
          </p:cNvGraphicFramePr>
          <p:nvPr/>
        </p:nvGraphicFramePr>
        <p:xfrm>
          <a:off x="152400" y="1143000"/>
          <a:ext cx="8915400" cy="5487989"/>
        </p:xfrm>
        <a:graphic>
          <a:graphicData uri="http://schemas.openxmlformats.org/drawingml/2006/table">
            <a:tbl>
              <a:tblPr/>
              <a:tblGrid>
                <a:gridCol w="1295400">
                  <a:extLst>
                    <a:ext uri="{9D8B030D-6E8A-4147-A177-3AD203B41FA5}">
                      <a16:colId xmlns:a16="http://schemas.microsoft.com/office/drawing/2014/main" val="20000"/>
                    </a:ext>
                  </a:extLst>
                </a:gridCol>
                <a:gridCol w="5257800">
                  <a:extLst>
                    <a:ext uri="{9D8B030D-6E8A-4147-A177-3AD203B41FA5}">
                      <a16:colId xmlns:a16="http://schemas.microsoft.com/office/drawing/2014/main" val="20001"/>
                    </a:ext>
                  </a:extLst>
                </a:gridCol>
                <a:gridCol w="2362200">
                  <a:extLst>
                    <a:ext uri="{9D8B030D-6E8A-4147-A177-3AD203B41FA5}">
                      <a16:colId xmlns:a16="http://schemas.microsoft.com/office/drawing/2014/main" val="20002"/>
                    </a:ext>
                  </a:extLst>
                </a:gridCol>
              </a:tblGrid>
              <a:tr h="412774">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Loại</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HĐ</a:t>
                      </a:r>
                      <a:endParaRPr kumimoji="0" 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a:ln>
                            <a:noFill/>
                          </a:ln>
                          <a:solidFill>
                            <a:srgbClr val="000000"/>
                          </a:solidFill>
                          <a:effectLst/>
                          <a:latin typeface="Times New Roman" panose="02020603050405020304" pitchFamily="18" charset="0"/>
                          <a:cs typeface="Arial" panose="020B0604020202020204" pitchFamily="34" charset="0"/>
                        </a:rPr>
                        <a:t>Lý do</a:t>
                      </a:r>
                      <a:endParaRPr kumimoji="0" lang="en-US" sz="1800" b="1"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a:ln>
                            <a:noFill/>
                          </a:ln>
                          <a:solidFill>
                            <a:srgbClr val="000000"/>
                          </a:solidFill>
                          <a:effectLst/>
                          <a:latin typeface="Times New Roman" panose="02020603050405020304" pitchFamily="18" charset="0"/>
                          <a:cs typeface="Arial" panose="020B0604020202020204" pitchFamily="34" charset="0"/>
                        </a:rPr>
                        <a:t>Thời hạn báo trước</a:t>
                      </a:r>
                      <a:endParaRPr kumimoji="0" lang="en-US" sz="1800" b="1"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extLst>
                  <a:ext uri="{0D108BD9-81ED-4DB2-BD59-A6C34878D82A}">
                    <a16:rowId xmlns:a16="http://schemas.microsoft.com/office/drawing/2014/main" val="10000"/>
                  </a:ext>
                </a:extLst>
              </a:tr>
              <a:tr h="2194687">
                <a:tc rowSpan="3">
                  <a:txBody>
                    <a:bodyPr/>
                    <a:lstStyle/>
                    <a:p>
                      <a:pPr marL="0" marR="0" lvl="0" indent="0" algn="l"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HĐ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xác</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định</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thời</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hạn</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HĐ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mùa</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vụ</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công</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việc</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nhất</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định</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dưới</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12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tháng</a:t>
                      </a:r>
                      <a:endParaRPr kumimoji="0" 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Không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được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bố</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trí</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theo</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đúng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công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việc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địa</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điểm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làm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việc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hoặc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không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được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bảo</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đảm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điều</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kiện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làm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việc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đã</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thỏa</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thuận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trong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HĐLĐ; </a:t>
                      </a:r>
                    </a:p>
                    <a:p>
                      <a:pPr marL="0" marR="0" lvl="0" indent="0" algn="just"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Không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được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trả</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lương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đầy</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đủ</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hoặc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trả</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lương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không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đúng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thời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hạn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đã</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thỏa</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thuận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trong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HĐLĐ; </a:t>
                      </a:r>
                    </a:p>
                    <a:p>
                      <a:pPr marL="0" marR="0" lvl="0" indent="0" algn="just"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Bị</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ngược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đãi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quấy</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rối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tình</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dục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cưỡng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bức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LĐ;</a:t>
                      </a:r>
                    </a:p>
                    <a:p>
                      <a:pPr marL="0" marR="0" lvl="0" indent="0" algn="just"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NLĐ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bị</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ốm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đau</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tai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nạn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đã</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điều</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trị</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nhiều</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ngày</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mà</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khả</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năng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LĐ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chưa</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được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phục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hồi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Điểm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g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Khoản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1)</a:t>
                      </a: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1" u="none" strike="noStrike" cap="none" normalizeH="0" baseline="0">
                          <a:ln>
                            <a:noFill/>
                          </a:ln>
                          <a:solidFill>
                            <a:srgbClr val="000000"/>
                          </a:solidFill>
                          <a:effectLst/>
                          <a:latin typeface="Times New Roman" panose="02020603050405020304" pitchFamily="18" charset="0"/>
                          <a:cs typeface="Arial" panose="020B0604020202020204" pitchFamily="34" charset="0"/>
                        </a:rPr>
                        <a:t>3 ngày</a:t>
                      </a:r>
                      <a:endParaRPr kumimoji="0" lang="en-US" sz="1800" b="1" i="1"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1234512">
                <a:tc vMerge="1">
                  <a:txBody>
                    <a:bodyPr/>
                    <a:lstStyle/>
                    <a:p>
                      <a:endParaRPr lang="en-US"/>
                    </a:p>
                  </a:txBody>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Bản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thân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hoặc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gia</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đình</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có</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hoàn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cảnh</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khó</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khăn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không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thể</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tiếp</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tục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thực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hiện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HĐLĐ; </a:t>
                      </a:r>
                    </a:p>
                    <a:p>
                      <a:pPr marL="0" marR="0" lvl="0" indent="0" algn="l"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Được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bầu</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làm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nhiệm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vụ</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chuyên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trách</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ở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cơ</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quan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dân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cử</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hoặc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được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bổ</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nhiệm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giữ</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chức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vụ</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trong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BMNN</a:t>
                      </a: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50000"/>
                        </a:lnSpc>
                        <a:spcBef>
                          <a:spcPct val="0"/>
                        </a:spcBef>
                        <a:spcAft>
                          <a:spcPct val="0"/>
                        </a:spcAft>
                        <a:buClrTx/>
                        <a:buSzTx/>
                        <a:buFontTx/>
                        <a:buNone/>
                      </a:pPr>
                      <a:r>
                        <a:rPr kumimoji="0" lang="en-US" sz="1800" b="1" i="1"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30 ngày </a:t>
                      </a:r>
                      <a:r>
                        <a:rPr kumimoji="0" 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(HĐ XĐT/hạn)</a:t>
                      </a:r>
                    </a:p>
                    <a:p>
                      <a:pPr marL="0" marR="0" lvl="0" indent="0" algn="l" defTabSz="914400" rtl="0" eaLnBrk="1" fontAlgn="base" latinLnBrk="0" hangingPunct="1">
                        <a:lnSpc>
                          <a:spcPct val="150000"/>
                        </a:lnSpc>
                        <a:spcBef>
                          <a:spcPct val="0"/>
                        </a:spcBef>
                        <a:spcAft>
                          <a:spcPct val="0"/>
                        </a:spcAft>
                        <a:buClrTx/>
                        <a:buSzTx/>
                        <a:buFontTx/>
                        <a:buNone/>
                      </a:pPr>
                      <a:r>
                        <a:rPr kumimoji="0" lang="en-US" sz="1800" b="1" i="1"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3 ngày </a:t>
                      </a:r>
                      <a:r>
                        <a:rPr kumimoji="0" 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(HĐMV, CV dưới 12 tháng)</a:t>
                      </a: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823008">
                <a:tc vMerge="1">
                  <a:txBody>
                    <a:bodyPr/>
                    <a:lstStyle/>
                    <a:p>
                      <a:endParaRPr lang="en-US"/>
                    </a:p>
                  </a:txBody>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Lao động nữ mang thai phải nghỉ việc theo chỉ định của cơ sở khám bệnh, chữa bệnh có thẩm quyền.</a:t>
                      </a:r>
                    </a:p>
                    <a:p>
                      <a:pPr marL="0" marR="0" lvl="0" indent="0" algn="l" defTabSz="914400" rtl="0" eaLnBrk="1" fontAlgn="base" latinLnBrk="0" hangingPunct="1">
                        <a:lnSpc>
                          <a:spcPct val="100000"/>
                        </a:lnSpc>
                        <a:spcBef>
                          <a:spcPct val="0"/>
                        </a:spcBef>
                        <a:spcAft>
                          <a:spcPct val="0"/>
                        </a:spcAft>
                        <a:buClrTx/>
                        <a:buSzTx/>
                        <a:buFontTx/>
                        <a:buNone/>
                      </a:pPr>
                      <a:endParaRPr kumimoji="0" lang="en-US" sz="1800" b="0" i="0" u="none" strike="noStrike" cap="none" normalizeH="0" baseline="0">
                        <a:ln>
                          <a:noFill/>
                        </a:ln>
                        <a:solidFill>
                          <a:srgbClr val="000000"/>
                        </a:solidFill>
                        <a:effectLst/>
                        <a:latin typeface="Times New Roman" panose="02020603050405020304" pitchFamily="18" charset="0"/>
                        <a:cs typeface="Arial" panose="020B0604020202020204" pitchFamily="34"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Tuỳ thuộc vào t/hạn do cơ sở KB, CB chỉ định.</a:t>
                      </a:r>
                      <a:endParaRPr kumimoji="0" 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823008">
                <a:tc>
                  <a:txBody>
                    <a:bodyPr/>
                    <a:lstStyle/>
                    <a:p>
                      <a:pPr marL="0" marR="0" lvl="0" indent="0" algn="l"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a:ln>
                            <a:noFill/>
                          </a:ln>
                          <a:solidFill>
                            <a:srgbClr val="000000"/>
                          </a:solidFill>
                          <a:effectLst/>
                          <a:latin typeface="Times New Roman" panose="02020603050405020304" pitchFamily="18" charset="0"/>
                          <a:cs typeface="Arial" panose="020B0604020202020204" pitchFamily="34" charset="0"/>
                        </a:rPr>
                        <a:t>HĐ ko xác định t/hạn</a:t>
                      </a:r>
                      <a:endParaRPr kumimoji="0" lang="en-US" sz="1800" b="1"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Không cần</a:t>
                      </a:r>
                      <a:endParaRPr kumimoji="0" 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1" u="none" strike="noStrike" cap="none" normalizeH="0" baseline="0">
                          <a:ln>
                            <a:noFill/>
                          </a:ln>
                          <a:solidFill>
                            <a:srgbClr val="000000"/>
                          </a:solidFill>
                          <a:effectLst/>
                          <a:latin typeface="Times New Roman" panose="02020603050405020304" pitchFamily="18" charset="0"/>
                          <a:cs typeface="Arial" panose="020B0604020202020204" pitchFamily="34" charset="0"/>
                        </a:rPr>
                        <a:t>45 ngày </a:t>
                      </a:r>
                      <a:r>
                        <a:rPr kumimoji="0" lang="en-US" sz="18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(trừ t/hợp LĐ nữ mang thai nghỉ việc)</a:t>
                      </a:r>
                      <a:endParaRPr kumimoji="0" 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sz="quarter" idx="4294967295"/>
          </p:nvPr>
        </p:nvSpPr>
        <p:spPr>
          <a:xfrm>
            <a:off x="0" y="152400"/>
            <a:ext cx="8915400" cy="6553200"/>
          </a:xfrm>
        </p:spPr>
        <p:txBody>
          <a:bodyPr>
            <a:normAutofit/>
          </a:bodyPr>
          <a:lstStyle/>
          <a:p>
            <a:pPr algn="just" eaLnBrk="1" fontAlgn="auto" hangingPunct="1">
              <a:spcAft>
                <a:spcPts val="0"/>
              </a:spcAft>
              <a:buFont typeface="Wingdings" panose="05000000000000000000" pitchFamily="2" charset="2"/>
              <a:buChar char="v"/>
              <a:defRPr/>
            </a:pPr>
            <a:r>
              <a:rPr lang="en-US" sz="2400" b="1" i="1">
                <a:solidFill>
                  <a:srgbClr val="0070C0"/>
                </a:solidFill>
              </a:rPr>
              <a:t>Chấm </a:t>
            </a:r>
            <a:r>
              <a:rPr lang="en-US" sz="2400" b="1" i="1" dirty="0" err="1">
                <a:solidFill>
                  <a:srgbClr val="0070C0"/>
                </a:solidFill>
              </a:rPr>
              <a:t>dứt</a:t>
            </a:r>
            <a:r>
              <a:rPr lang="en-US" sz="2400" b="1" i="1" dirty="0">
                <a:solidFill>
                  <a:srgbClr val="0070C0"/>
                </a:solidFill>
              </a:rPr>
              <a:t> </a:t>
            </a:r>
            <a:r>
              <a:rPr lang="en-US" sz="2400" b="1" i="1" dirty="0" err="1">
                <a:solidFill>
                  <a:srgbClr val="0070C0"/>
                </a:solidFill>
              </a:rPr>
              <a:t>hợp</a:t>
            </a:r>
            <a:r>
              <a:rPr lang="en-US" sz="2400" b="1" i="1" dirty="0">
                <a:solidFill>
                  <a:srgbClr val="0070C0"/>
                </a:solidFill>
              </a:rPr>
              <a:t> </a:t>
            </a:r>
            <a:r>
              <a:rPr lang="en-US" sz="2400" b="1" i="1" dirty="0" err="1">
                <a:solidFill>
                  <a:srgbClr val="0070C0"/>
                </a:solidFill>
              </a:rPr>
              <a:t>đồng</a:t>
            </a:r>
            <a:r>
              <a:rPr lang="en-US" sz="2400" b="1" i="1" dirty="0">
                <a:solidFill>
                  <a:srgbClr val="0070C0"/>
                </a:solidFill>
              </a:rPr>
              <a:t> </a:t>
            </a:r>
            <a:r>
              <a:rPr lang="en-US" sz="2400" b="1" i="1" dirty="0" err="1">
                <a:solidFill>
                  <a:srgbClr val="0070C0"/>
                </a:solidFill>
              </a:rPr>
              <a:t>lao</a:t>
            </a:r>
            <a:r>
              <a:rPr lang="en-US" sz="2400" b="1" i="1" dirty="0">
                <a:solidFill>
                  <a:srgbClr val="0070C0"/>
                </a:solidFill>
              </a:rPr>
              <a:t> </a:t>
            </a:r>
            <a:r>
              <a:rPr lang="en-US" sz="2400" b="1" i="1" err="1">
                <a:solidFill>
                  <a:srgbClr val="0070C0"/>
                </a:solidFill>
              </a:rPr>
              <a:t>động</a:t>
            </a:r>
            <a:r>
              <a:rPr lang="en-US" sz="2400" b="1" i="1">
                <a:solidFill>
                  <a:srgbClr val="0070C0"/>
                </a:solidFill>
              </a:rPr>
              <a:t> </a:t>
            </a:r>
          </a:p>
          <a:p>
            <a:pPr marL="0" indent="0" algn="just" eaLnBrk="1" fontAlgn="auto" hangingPunct="1">
              <a:spcAft>
                <a:spcPts val="0"/>
              </a:spcAft>
              <a:buFont typeface="Wingdings" panose="05000000000000000000" pitchFamily="2" charset="2"/>
              <a:buNone/>
              <a:defRPr/>
            </a:pPr>
            <a:r>
              <a:rPr lang="en-US" sz="2400" b="1">
                <a:solidFill>
                  <a:srgbClr val="FF0000"/>
                </a:solidFill>
                <a:latin typeface="+mj-lt"/>
              </a:rPr>
              <a:t>* </a:t>
            </a:r>
            <a:r>
              <a:rPr lang="en-US" sz="2400" b="1" dirty="0" err="1">
                <a:solidFill>
                  <a:srgbClr val="FF0000"/>
                </a:solidFill>
                <a:latin typeface="+mj-lt"/>
              </a:rPr>
              <a:t>Đơn</a:t>
            </a:r>
            <a:r>
              <a:rPr lang="en-US" sz="2400" b="1" dirty="0">
                <a:solidFill>
                  <a:srgbClr val="FF0000"/>
                </a:solidFill>
                <a:latin typeface="+mj-lt"/>
              </a:rPr>
              <a:t> </a:t>
            </a:r>
            <a:r>
              <a:rPr lang="en-US" sz="2400" b="1" dirty="0" err="1">
                <a:solidFill>
                  <a:srgbClr val="FF0000"/>
                </a:solidFill>
                <a:latin typeface="+mj-lt"/>
              </a:rPr>
              <a:t>phương</a:t>
            </a:r>
            <a:r>
              <a:rPr lang="en-US" sz="2400" b="1" dirty="0">
                <a:solidFill>
                  <a:srgbClr val="FF0000"/>
                </a:solidFill>
                <a:latin typeface="+mj-lt"/>
              </a:rPr>
              <a:t> </a:t>
            </a:r>
            <a:r>
              <a:rPr lang="en-US" sz="2400" b="1" dirty="0" err="1">
                <a:solidFill>
                  <a:srgbClr val="FF0000"/>
                </a:solidFill>
                <a:latin typeface="+mj-lt"/>
              </a:rPr>
              <a:t>chấm</a:t>
            </a:r>
            <a:r>
              <a:rPr lang="en-US" sz="2400" b="1" dirty="0">
                <a:solidFill>
                  <a:srgbClr val="FF0000"/>
                </a:solidFill>
                <a:latin typeface="+mj-lt"/>
              </a:rPr>
              <a:t> </a:t>
            </a:r>
            <a:r>
              <a:rPr lang="en-US" sz="2400" b="1" dirty="0" err="1">
                <a:solidFill>
                  <a:srgbClr val="FF0000"/>
                </a:solidFill>
                <a:latin typeface="+mj-lt"/>
              </a:rPr>
              <a:t>dứt</a:t>
            </a:r>
            <a:r>
              <a:rPr lang="en-US" sz="2400" b="1" dirty="0">
                <a:solidFill>
                  <a:srgbClr val="FF0000"/>
                </a:solidFill>
                <a:latin typeface="+mj-lt"/>
              </a:rPr>
              <a:t> HĐLĐ </a:t>
            </a:r>
            <a:r>
              <a:rPr lang="en-US" sz="2400" b="1" dirty="0" err="1">
                <a:solidFill>
                  <a:srgbClr val="FF0000"/>
                </a:solidFill>
                <a:latin typeface="+mj-lt"/>
              </a:rPr>
              <a:t>đối</a:t>
            </a:r>
            <a:r>
              <a:rPr lang="en-US" sz="2400" b="1" dirty="0">
                <a:solidFill>
                  <a:srgbClr val="FF0000"/>
                </a:solidFill>
                <a:latin typeface="+mj-lt"/>
              </a:rPr>
              <a:t> </a:t>
            </a:r>
            <a:r>
              <a:rPr lang="en-US" sz="2400" b="1" dirty="0" err="1">
                <a:solidFill>
                  <a:srgbClr val="FF0000"/>
                </a:solidFill>
                <a:latin typeface="+mj-lt"/>
              </a:rPr>
              <a:t>với</a:t>
            </a:r>
            <a:r>
              <a:rPr lang="en-US" sz="2400" b="1" dirty="0">
                <a:solidFill>
                  <a:srgbClr val="FF0000"/>
                </a:solidFill>
                <a:latin typeface="+mj-lt"/>
              </a:rPr>
              <a:t> </a:t>
            </a:r>
            <a:r>
              <a:rPr lang="en-US" sz="2400" b="1" dirty="0" err="1">
                <a:solidFill>
                  <a:srgbClr val="FF0000"/>
                </a:solidFill>
                <a:latin typeface="+mj-lt"/>
              </a:rPr>
              <a:t>người</a:t>
            </a:r>
            <a:r>
              <a:rPr lang="en-US" sz="2400" b="1" dirty="0">
                <a:solidFill>
                  <a:srgbClr val="FF0000"/>
                </a:solidFill>
                <a:latin typeface="+mj-lt"/>
              </a:rPr>
              <a:t> SDLĐ </a:t>
            </a:r>
          </a:p>
          <a:p>
            <a:pPr marL="320040" indent="-320040" algn="just" eaLnBrk="1" fontAlgn="auto" hangingPunct="1">
              <a:spcAft>
                <a:spcPts val="0"/>
              </a:spcAft>
              <a:buFont typeface="Wingdings" panose="05000000000000000000"/>
              <a:buChar char=""/>
              <a:defRPr/>
            </a:pPr>
            <a:endParaRPr lang="en-US" i="1" dirty="0"/>
          </a:p>
          <a:p>
            <a:pPr marL="320040" indent="-320040" algn="just" eaLnBrk="1" fontAlgn="auto" hangingPunct="1">
              <a:spcAft>
                <a:spcPts val="0"/>
              </a:spcAft>
              <a:buFont typeface="Wingdings" panose="05000000000000000000"/>
              <a:buChar char=""/>
              <a:defRPr/>
            </a:pPr>
            <a:endParaRPr lang="en-US" i="1" dirty="0"/>
          </a:p>
          <a:p>
            <a:pPr marL="320040" indent="-320040" algn="just" eaLnBrk="1" fontAlgn="auto" hangingPunct="1">
              <a:spcAft>
                <a:spcPts val="0"/>
              </a:spcAft>
              <a:buFont typeface="Wingdings" panose="05000000000000000000"/>
              <a:buChar char=""/>
              <a:defRPr/>
            </a:pPr>
            <a:endParaRPr lang="en-US" i="1" dirty="0"/>
          </a:p>
          <a:p>
            <a:pPr marL="320040" indent="-320040" algn="just" eaLnBrk="1" fontAlgn="auto" hangingPunct="1">
              <a:spcAft>
                <a:spcPts val="0"/>
              </a:spcAft>
              <a:buFont typeface="Wingdings" panose="05000000000000000000"/>
              <a:buChar char=""/>
              <a:defRPr/>
            </a:pPr>
            <a:endParaRPr lang="en-US" i="1" dirty="0"/>
          </a:p>
          <a:p>
            <a:pPr marL="320040" indent="-320040" algn="just" eaLnBrk="1" fontAlgn="auto" hangingPunct="1">
              <a:spcAft>
                <a:spcPts val="0"/>
              </a:spcAft>
              <a:buFont typeface="Wingdings" panose="05000000000000000000"/>
              <a:buChar char=""/>
              <a:defRPr/>
            </a:pPr>
            <a:endParaRPr lang="en-US" i="1" dirty="0"/>
          </a:p>
          <a:p>
            <a:pPr marL="320040" indent="-320040" algn="just" eaLnBrk="1" fontAlgn="auto" hangingPunct="1">
              <a:spcAft>
                <a:spcPts val="0"/>
              </a:spcAft>
              <a:buFont typeface="Wingdings" panose="05000000000000000000"/>
              <a:buChar char=""/>
              <a:defRPr/>
            </a:pPr>
            <a:endParaRPr lang="en-US" i="1" dirty="0"/>
          </a:p>
          <a:p>
            <a:pPr marL="320040" indent="-320040" algn="just" eaLnBrk="1" fontAlgn="auto" hangingPunct="1">
              <a:spcAft>
                <a:spcPts val="0"/>
              </a:spcAft>
              <a:buFont typeface="Wingdings" panose="05000000000000000000"/>
              <a:buChar char=""/>
              <a:defRPr/>
            </a:pPr>
            <a:endParaRPr lang="en-US" i="1" dirty="0"/>
          </a:p>
          <a:p>
            <a:pPr marL="320040" indent="-320040" algn="just" eaLnBrk="1" fontAlgn="auto" hangingPunct="1">
              <a:spcAft>
                <a:spcPts val="0"/>
              </a:spcAft>
              <a:buFont typeface="Wingdings" panose="05000000000000000000"/>
              <a:buChar char=""/>
              <a:defRPr/>
            </a:pPr>
            <a:endParaRPr lang="en-US" dirty="0"/>
          </a:p>
          <a:p>
            <a:pPr marL="0" indent="0" algn="just">
              <a:buFont typeface="Wingdings" panose="05000000000000000000" pitchFamily="2" charset="2"/>
              <a:buNone/>
              <a:defRPr/>
            </a:pPr>
            <a:r>
              <a:rPr lang="en-US" sz="2100" dirty="0"/>
              <a:t>	NSDLĐ </a:t>
            </a:r>
            <a:r>
              <a:rPr lang="en-US" sz="2100" dirty="0" err="1"/>
              <a:t>không</a:t>
            </a:r>
            <a:r>
              <a:rPr lang="en-US" sz="2100" dirty="0"/>
              <a:t> </a:t>
            </a:r>
            <a:r>
              <a:rPr lang="en-US" sz="2100" dirty="0" err="1"/>
              <a:t>được</a:t>
            </a:r>
            <a:r>
              <a:rPr lang="en-US" sz="2100" dirty="0"/>
              <a:t> </a:t>
            </a:r>
            <a:r>
              <a:rPr lang="en-US" sz="2100" dirty="0" err="1"/>
              <a:t>đơn</a:t>
            </a:r>
            <a:r>
              <a:rPr lang="en-US" sz="2100" dirty="0"/>
              <a:t> </a:t>
            </a:r>
            <a:r>
              <a:rPr lang="en-US" sz="2100" dirty="0" err="1"/>
              <a:t>phương</a:t>
            </a:r>
            <a:r>
              <a:rPr lang="en-US" sz="2100" dirty="0"/>
              <a:t> </a:t>
            </a:r>
            <a:r>
              <a:rPr lang="en-US" sz="2100" dirty="0" err="1"/>
              <a:t>chấm</a:t>
            </a:r>
            <a:r>
              <a:rPr lang="en-US" sz="2100" dirty="0"/>
              <a:t> </a:t>
            </a:r>
            <a:r>
              <a:rPr lang="en-US" sz="2100" dirty="0" err="1"/>
              <a:t>dứt</a:t>
            </a:r>
            <a:r>
              <a:rPr lang="en-US" sz="2100" dirty="0"/>
              <a:t> HĐLĐ </a:t>
            </a:r>
            <a:r>
              <a:rPr lang="en-US" sz="2100" dirty="0" err="1"/>
              <a:t>trong</a:t>
            </a:r>
            <a:r>
              <a:rPr lang="en-US" sz="2100" dirty="0"/>
              <a:t> 1 </a:t>
            </a:r>
            <a:r>
              <a:rPr lang="en-US" sz="2100" dirty="0" err="1"/>
              <a:t>số</a:t>
            </a:r>
            <a:r>
              <a:rPr lang="en-US" sz="2100" dirty="0"/>
              <a:t> </a:t>
            </a:r>
            <a:r>
              <a:rPr lang="en-US" sz="2100" dirty="0" err="1"/>
              <a:t>trường</a:t>
            </a:r>
            <a:r>
              <a:rPr lang="en-US" sz="2100" dirty="0"/>
              <a:t> </a:t>
            </a:r>
            <a:r>
              <a:rPr lang="en-US" sz="2100" dirty="0" err="1"/>
              <a:t>hợp</a:t>
            </a:r>
            <a:r>
              <a:rPr lang="en-US" sz="2100" dirty="0"/>
              <a:t> </a:t>
            </a:r>
            <a:r>
              <a:rPr lang="en-US" sz="2100" dirty="0" err="1"/>
              <a:t>như</a:t>
            </a:r>
            <a:r>
              <a:rPr lang="en-US" sz="2100" dirty="0"/>
              <a:t> (NLĐ </a:t>
            </a:r>
            <a:r>
              <a:rPr lang="en-US" sz="2100" dirty="0" err="1"/>
              <a:t>bị</a:t>
            </a:r>
            <a:r>
              <a:rPr lang="en-US" sz="2100" dirty="0"/>
              <a:t> tai </a:t>
            </a:r>
            <a:r>
              <a:rPr lang="en-US" sz="2100" dirty="0" err="1"/>
              <a:t>nạn</a:t>
            </a:r>
            <a:r>
              <a:rPr lang="en-US" sz="2100" dirty="0"/>
              <a:t> </a:t>
            </a:r>
            <a:r>
              <a:rPr lang="en-US" sz="2100" dirty="0" err="1"/>
              <a:t>lao</a:t>
            </a:r>
            <a:r>
              <a:rPr lang="en-US" sz="2100" dirty="0"/>
              <a:t> </a:t>
            </a:r>
            <a:r>
              <a:rPr lang="en-US" sz="2100" dirty="0" err="1"/>
              <a:t>động</a:t>
            </a:r>
            <a:r>
              <a:rPr lang="en-US" sz="2100" dirty="0"/>
              <a:t>, </a:t>
            </a:r>
            <a:r>
              <a:rPr lang="en-US" sz="2100" dirty="0" err="1"/>
              <a:t>bệnh</a:t>
            </a:r>
            <a:r>
              <a:rPr lang="en-US" sz="2100" dirty="0"/>
              <a:t> </a:t>
            </a:r>
            <a:r>
              <a:rPr lang="en-US" sz="2100" dirty="0" err="1"/>
              <a:t>nghề</a:t>
            </a:r>
            <a:r>
              <a:rPr lang="en-US" sz="2100" dirty="0"/>
              <a:t> </a:t>
            </a:r>
            <a:r>
              <a:rPr lang="en-US" sz="2100" dirty="0" err="1"/>
              <a:t>nghiệp</a:t>
            </a:r>
            <a:r>
              <a:rPr lang="en-US" sz="2100" dirty="0"/>
              <a:t>; </a:t>
            </a:r>
            <a:r>
              <a:rPr lang="en-US" sz="2100" dirty="0" err="1"/>
              <a:t>lao</a:t>
            </a:r>
            <a:r>
              <a:rPr lang="en-US" sz="2100" dirty="0"/>
              <a:t> </a:t>
            </a:r>
            <a:r>
              <a:rPr lang="en-US" sz="2100" dirty="0" err="1"/>
              <a:t>động</a:t>
            </a:r>
            <a:r>
              <a:rPr lang="en-US" sz="2100" dirty="0"/>
              <a:t> </a:t>
            </a:r>
            <a:r>
              <a:rPr lang="en-US" sz="2100" dirty="0" err="1"/>
              <a:t>nữ</a:t>
            </a:r>
            <a:r>
              <a:rPr lang="en-US" sz="2100" dirty="0"/>
              <a:t> </a:t>
            </a:r>
            <a:r>
              <a:rPr lang="en-US" sz="2100" dirty="0" err="1"/>
              <a:t>khi</a:t>
            </a:r>
            <a:r>
              <a:rPr lang="en-US" sz="2100" dirty="0"/>
              <a:t> </a:t>
            </a:r>
            <a:r>
              <a:rPr lang="en-US" sz="2100" dirty="0" err="1"/>
              <a:t>kết</a:t>
            </a:r>
            <a:r>
              <a:rPr lang="en-US" sz="2100" dirty="0"/>
              <a:t> </a:t>
            </a:r>
            <a:r>
              <a:rPr lang="en-US" sz="2100" dirty="0" err="1"/>
              <a:t>hôn</a:t>
            </a:r>
            <a:r>
              <a:rPr lang="en-US" sz="2100" dirty="0"/>
              <a:t>, </a:t>
            </a:r>
            <a:r>
              <a:rPr lang="en-US" sz="2100" dirty="0" err="1"/>
              <a:t>mang</a:t>
            </a:r>
            <a:r>
              <a:rPr lang="en-US" sz="2100" dirty="0"/>
              <a:t> </a:t>
            </a:r>
            <a:r>
              <a:rPr lang="en-US" sz="2100" dirty="0" err="1"/>
              <a:t>thai</a:t>
            </a:r>
            <a:r>
              <a:rPr lang="en-US" sz="2100" dirty="0"/>
              <a:t>, </a:t>
            </a:r>
            <a:r>
              <a:rPr lang="en-US" sz="2100" dirty="0" err="1"/>
              <a:t>nghỉ</a:t>
            </a:r>
            <a:r>
              <a:rPr lang="en-US" sz="2100" dirty="0"/>
              <a:t> </a:t>
            </a:r>
            <a:r>
              <a:rPr lang="en-US" sz="2100" dirty="0" err="1"/>
              <a:t>thai</a:t>
            </a:r>
            <a:r>
              <a:rPr lang="en-US" sz="2100" dirty="0"/>
              <a:t> </a:t>
            </a:r>
            <a:r>
              <a:rPr lang="en-US" sz="2100" dirty="0" err="1"/>
              <a:t>sản</a:t>
            </a:r>
            <a:r>
              <a:rPr lang="en-US" sz="2100" dirty="0"/>
              <a:t>, </a:t>
            </a:r>
            <a:r>
              <a:rPr lang="en-US" sz="2100" dirty="0" err="1"/>
              <a:t>nuôi</a:t>
            </a:r>
            <a:r>
              <a:rPr lang="en-US" sz="2100" dirty="0"/>
              <a:t> con </a:t>
            </a:r>
            <a:r>
              <a:rPr lang="en-US" sz="2100" dirty="0" err="1"/>
              <a:t>dưới</a:t>
            </a:r>
            <a:r>
              <a:rPr lang="en-US" sz="2100" dirty="0"/>
              <a:t> 12 </a:t>
            </a:r>
            <a:r>
              <a:rPr lang="en-US" sz="2100" dirty="0" err="1"/>
              <a:t>tháng</a:t>
            </a:r>
            <a:r>
              <a:rPr lang="en-US" sz="2100" dirty="0"/>
              <a:t> </a:t>
            </a:r>
            <a:r>
              <a:rPr lang="en-US" sz="2100" dirty="0" err="1"/>
              <a:t>tuổi</a:t>
            </a:r>
            <a:r>
              <a:rPr lang="en-US" sz="2100" dirty="0"/>
              <a:t>…)</a:t>
            </a:r>
            <a:endParaRPr lang="en-US" dirty="0"/>
          </a:p>
        </p:txBody>
      </p:sp>
      <p:graphicFrame>
        <p:nvGraphicFramePr>
          <p:cNvPr id="9" name="Table 8"/>
          <p:cNvGraphicFramePr>
            <a:graphicFrameLocks noGrp="1"/>
          </p:cNvGraphicFramePr>
          <p:nvPr/>
        </p:nvGraphicFramePr>
        <p:xfrm>
          <a:off x="152400" y="1143000"/>
          <a:ext cx="8915400" cy="4237038"/>
        </p:xfrm>
        <a:graphic>
          <a:graphicData uri="http://schemas.openxmlformats.org/drawingml/2006/table">
            <a:tbl>
              <a:tblPr/>
              <a:tblGrid>
                <a:gridCol w="1295400">
                  <a:extLst>
                    <a:ext uri="{9D8B030D-6E8A-4147-A177-3AD203B41FA5}">
                      <a16:colId xmlns:a16="http://schemas.microsoft.com/office/drawing/2014/main" val="20000"/>
                    </a:ext>
                  </a:extLst>
                </a:gridCol>
                <a:gridCol w="5257800">
                  <a:extLst>
                    <a:ext uri="{9D8B030D-6E8A-4147-A177-3AD203B41FA5}">
                      <a16:colId xmlns:a16="http://schemas.microsoft.com/office/drawing/2014/main" val="20001"/>
                    </a:ext>
                  </a:extLst>
                </a:gridCol>
                <a:gridCol w="2362200">
                  <a:extLst>
                    <a:ext uri="{9D8B030D-6E8A-4147-A177-3AD203B41FA5}">
                      <a16:colId xmlns:a16="http://schemas.microsoft.com/office/drawing/2014/main" val="20002"/>
                    </a:ext>
                  </a:extLst>
                </a:gridCol>
              </a:tblGrid>
              <a:tr h="411480">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LOẠI HĐ</a:t>
                      </a:r>
                      <a:endParaRPr kumimoji="0" 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a:ln>
                            <a:noFill/>
                          </a:ln>
                          <a:solidFill>
                            <a:srgbClr val="000000"/>
                          </a:solidFill>
                          <a:effectLst/>
                          <a:latin typeface="Times New Roman" panose="02020603050405020304" pitchFamily="18" charset="0"/>
                          <a:cs typeface="Arial" panose="020B0604020202020204" pitchFamily="34" charset="0"/>
                        </a:rPr>
                        <a:t>LÝ DO</a:t>
                      </a:r>
                      <a:endParaRPr kumimoji="0" lang="en-US" sz="1800" b="1"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a:ln>
                            <a:noFill/>
                          </a:ln>
                          <a:solidFill>
                            <a:srgbClr val="000000"/>
                          </a:solidFill>
                          <a:effectLst/>
                          <a:latin typeface="Times New Roman" panose="02020603050405020304" pitchFamily="18" charset="0"/>
                          <a:cs typeface="Arial" panose="020B0604020202020204" pitchFamily="34" charset="0"/>
                        </a:rPr>
                        <a:t>Thời hạn báo trước</a:t>
                      </a:r>
                      <a:endParaRPr kumimoji="0" lang="en-US" sz="1800" b="1"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extLst>
                  <a:ext uri="{0D108BD9-81ED-4DB2-BD59-A6C34878D82A}">
                    <a16:rowId xmlns:a16="http://schemas.microsoft.com/office/drawing/2014/main" val="10000"/>
                  </a:ext>
                </a:extLst>
              </a:tr>
              <a:tr h="863706">
                <a:tc>
                  <a:txBody>
                    <a:bodyPr/>
                    <a:lstStyle/>
                    <a:p>
                      <a:pPr marL="0" marR="0" lvl="0" indent="0" algn="l"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HĐ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ko</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xác</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định</a:t>
                      </a:r>
                      <a:r>
                        <a:rPr kumimoji="0" lang="en-US" sz="1800" b="1"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t/</a:t>
                      </a:r>
                      <a:r>
                        <a:rPr kumimoji="0" lang="en-US" sz="1800" b="1"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hạn</a:t>
                      </a:r>
                      <a:endParaRPr kumimoji="0" 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rowSpan="3">
                  <a:txBody>
                    <a:bodyPr/>
                    <a:lstStyle/>
                    <a:p>
                      <a:pPr marL="0" marR="0" lvl="0" indent="0" algn="just"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Người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lao</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động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thường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xuyên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không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hoàn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thành</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công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việc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theo</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hợp</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đồng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lao</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động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a:t>
                      </a:r>
                    </a:p>
                    <a:p>
                      <a:pPr marL="0" marR="0" lvl="0" indent="0" algn="just"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Do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thiên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tai,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hỏa</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hoạn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hoặc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những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lý</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do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bất</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khả</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kháng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khác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theo</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quy</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định</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của</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pháp</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luật</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mà</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người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sử</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dụng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lao</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động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đã</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tìm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mọi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biện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pháp</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khắc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phục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nhưng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vẫn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buộc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phải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thu</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hẹp</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sản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xuất</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giảm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chỗ</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làm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việc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a:t>
                      </a:r>
                    </a:p>
                    <a:p>
                      <a:pPr marL="0" marR="0" lvl="0" indent="0" algn="just"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Người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lao</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động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không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có</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mặt</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tại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nơi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làm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việc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sau</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thời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hạn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nhận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lại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người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lao</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động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hết</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thời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hạn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tạm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hoãn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thực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hiện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HĐLĐ</a:t>
                      </a: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1" u="none" strike="noStrike" cap="none" normalizeH="0" baseline="0">
                          <a:ln>
                            <a:noFill/>
                          </a:ln>
                          <a:solidFill>
                            <a:srgbClr val="000000"/>
                          </a:solidFill>
                          <a:effectLst/>
                          <a:latin typeface="Times New Roman" panose="02020603050405020304" pitchFamily="18" charset="0"/>
                          <a:cs typeface="Arial" panose="020B0604020202020204" pitchFamily="34" charset="0"/>
                        </a:rPr>
                        <a:t>45 ngày</a:t>
                      </a:r>
                      <a:endParaRPr kumimoji="0" 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1234439">
                <a:tc>
                  <a:txBody>
                    <a:bodyPr/>
                    <a:lstStyle/>
                    <a:p>
                      <a:pPr marL="0" marR="0" lvl="0" indent="0" algn="l"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HĐ </a:t>
                      </a:r>
                      <a:r>
                        <a:rPr kumimoji="0" 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xác</a:t>
                      </a:r>
                      <a:r>
                        <a:rPr kumimoji="0" 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định</a:t>
                      </a:r>
                      <a:r>
                        <a:rPr kumimoji="0" 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thời</a:t>
                      </a:r>
                      <a:r>
                        <a:rPr kumimoji="0" 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hạn</a:t>
                      </a:r>
                      <a:endParaRPr kumimoji="0" 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vMerge="1">
                  <a:txBody>
                    <a:bodyPr/>
                    <a:lstStyle/>
                    <a:p>
                      <a:endParaRPr lang="en-US"/>
                    </a:p>
                  </a:txBody>
                  <a:tcPr/>
                </a:tc>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1"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30 ngày</a:t>
                      </a: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863706">
                <a:tc>
                  <a:txBody>
                    <a:bodyPr/>
                    <a:lstStyle/>
                    <a:p>
                      <a:pPr marL="0" marR="0" lvl="0" indent="0" algn="l"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HĐMV, CV dưới 12 th</a:t>
                      </a: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vMerge="1">
                  <a:txBody>
                    <a:bodyPr/>
                    <a:lstStyle/>
                    <a:p>
                      <a:endParaRPr lang="en-US"/>
                    </a:p>
                  </a:txBody>
                  <a:tcPr/>
                </a:tc>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1"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3 ngày làm việc</a:t>
                      </a: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863706">
                <a:tc>
                  <a:txBody>
                    <a:bodyPr/>
                    <a:lstStyle/>
                    <a:p>
                      <a:pPr marL="0" marR="0" lvl="0" indent="0" algn="l" defTabSz="914400" rtl="0" eaLnBrk="1" fontAlgn="base" latinLnBrk="0" hangingPunct="1">
                        <a:lnSpc>
                          <a:spcPct val="15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Mọi loại</a:t>
                      </a: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F0"/>
                    </a:solid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pP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NLĐ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bị</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ốm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đau</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tai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nạn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đã</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điều</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trị</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rất</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nhiều</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ngày</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mà</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k/</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năng</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LĐ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chưa</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được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phục</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hồi</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Điểm</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b </a:t>
                      </a:r>
                      <a:r>
                        <a:rPr kumimoji="0" lang="en-US" sz="1800" b="0" i="0" u="none" strike="noStrike" cap="none" normalizeH="0" baseline="0" dirty="0" err="1">
                          <a:ln>
                            <a:noFill/>
                          </a:ln>
                          <a:solidFill>
                            <a:srgbClr val="000000"/>
                          </a:solidFill>
                          <a:effectLst/>
                          <a:latin typeface="Times New Roman" panose="02020603050405020304" pitchFamily="18" charset="0"/>
                          <a:cs typeface="Arial" panose="020B0604020202020204" pitchFamily="34" charset="0"/>
                        </a:rPr>
                        <a:t>Khoản</a:t>
                      </a:r>
                      <a:r>
                        <a:rPr kumimoji="0" lang="en-US" sz="18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1)</a:t>
                      </a: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50000"/>
                        </a:lnSpc>
                        <a:spcBef>
                          <a:spcPct val="0"/>
                        </a:spcBef>
                        <a:spcAft>
                          <a:spcPct val="0"/>
                        </a:spcAft>
                        <a:buClrTx/>
                        <a:buSzTx/>
                        <a:buFontTx/>
                        <a:buNone/>
                      </a:pPr>
                      <a:r>
                        <a:rPr kumimoji="0" lang="en-US" sz="1800" b="1" i="1"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3 ngày làm việc</a:t>
                      </a:r>
                    </a:p>
                  </a:txBody>
                  <a:tcPr marL="68580" marR="6858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5"/>
          <p:cNvSpPr txBox="1"/>
          <p:nvPr/>
        </p:nvSpPr>
        <p:spPr>
          <a:xfrm>
            <a:off x="609600" y="533269"/>
            <a:ext cx="8382000" cy="526806"/>
          </a:xfrm>
          <a:prstGeom prst="rect">
            <a:avLst/>
          </a:prstGeom>
        </p:spPr>
        <p:txBody>
          <a:bodyPr/>
          <a:lstStyle>
            <a:lvl1pPr marL="342900" indent="-342900" algn="just" defTabSz="457200" rtl="0" eaLnBrk="0" fontAlgn="base" hangingPunct="0">
              <a:spcBef>
                <a:spcPct val="20000"/>
              </a:spcBef>
              <a:spcAft>
                <a:spcPct val="0"/>
              </a:spcAft>
              <a:buFont typeface="Wingdings" panose="05000000000000000000" pitchFamily="2" charset="2"/>
              <a:buChar char="§"/>
              <a:defRPr sz="3200" kern="1200">
                <a:solidFill>
                  <a:schemeClr val="tx1"/>
                </a:solidFill>
                <a:latin typeface="+mn-lt"/>
                <a:ea typeface="MS PGothic" panose="020B0600070205080204" pitchFamily="34" charset="-128"/>
                <a:cs typeface="MS PGothic" panose="020B0600070205080204" pitchFamily="34" charset="-128"/>
              </a:defRPr>
            </a:lvl1pPr>
            <a:lvl2pPr marL="742950" indent="-285750" algn="just" defTabSz="457200" rtl="0" eaLnBrk="0" fontAlgn="base" hangingPunct="0">
              <a:spcBef>
                <a:spcPct val="20000"/>
              </a:spcBef>
              <a:spcAft>
                <a:spcPct val="0"/>
              </a:spcAft>
              <a:buFont typeface="Wingdings" panose="05000000000000000000" pitchFamily="2" charset="2"/>
              <a:buChar char="§"/>
              <a:defRPr sz="2800" kern="1200">
                <a:solidFill>
                  <a:schemeClr val="tx1"/>
                </a:solidFill>
                <a:latin typeface="+mn-lt"/>
                <a:ea typeface="MS PGothic" panose="020B0600070205080204" pitchFamily="34" charset="-128"/>
                <a:cs typeface="+mn-cs"/>
              </a:defRPr>
            </a:lvl2pPr>
            <a:lvl3pPr marL="1143000" indent="-228600" algn="just" defTabSz="457200" rtl="0" eaLnBrk="0" fontAlgn="base" hangingPunct="0">
              <a:spcBef>
                <a:spcPct val="20000"/>
              </a:spcBef>
              <a:spcAft>
                <a:spcPct val="0"/>
              </a:spcAft>
              <a:buFont typeface="Wingdings" panose="05000000000000000000" pitchFamily="2" charset="2"/>
              <a:buChar char="§"/>
              <a:defRPr sz="2400" kern="1200">
                <a:solidFill>
                  <a:schemeClr val="tx1"/>
                </a:solidFill>
                <a:latin typeface="+mn-lt"/>
                <a:ea typeface="MS PGothic" panose="020B0600070205080204" pitchFamily="34" charset="-128"/>
                <a:cs typeface="+mn-cs"/>
              </a:defRPr>
            </a:lvl3pPr>
            <a:lvl4pPr marL="1600200" indent="-228600" algn="just" defTabSz="457200" rtl="0" eaLnBrk="0" fontAlgn="base" hangingPunct="0">
              <a:spcBef>
                <a:spcPct val="20000"/>
              </a:spcBef>
              <a:spcAft>
                <a:spcPct val="0"/>
              </a:spcAft>
              <a:buFont typeface="Wingdings" panose="05000000000000000000" pitchFamily="2" charset="2"/>
              <a:buChar char="§"/>
              <a:defRPr sz="2000" kern="1200">
                <a:solidFill>
                  <a:schemeClr val="tx1"/>
                </a:solidFill>
                <a:latin typeface="+mn-lt"/>
                <a:ea typeface="MS PGothic" panose="020B0600070205080204" pitchFamily="34" charset="-128"/>
                <a:cs typeface="+mn-cs"/>
              </a:defRPr>
            </a:lvl4pPr>
            <a:lvl5pPr marL="2057400" indent="-228600" algn="just" defTabSz="457200" rtl="0" eaLnBrk="0" fontAlgn="base" hangingPunct="0">
              <a:spcBef>
                <a:spcPct val="20000"/>
              </a:spcBef>
              <a:spcAft>
                <a:spcPct val="0"/>
              </a:spcAft>
              <a:buFont typeface="Wingdings" panose="05000000000000000000" pitchFamily="2" charset="2"/>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buNone/>
            </a:pPr>
            <a:r>
              <a:rPr lang="vi-VN" altLang="en-US" sz="2800" b="1">
                <a:solidFill>
                  <a:srgbClr val="FFB014"/>
                </a:solidFill>
                <a:latin typeface="Arial" panose="020B0604020202020204" pitchFamily="34" charset="0"/>
                <a:cs typeface="Arial" panose="020B0604020202020204" pitchFamily="34" charset="0"/>
              </a:rPr>
              <a:t>Hình thức xử lý kỷ luật lao động</a:t>
            </a:r>
          </a:p>
        </p:txBody>
      </p:sp>
      <p:graphicFrame>
        <p:nvGraphicFramePr>
          <p:cNvPr id="10" name="Diagram 9"/>
          <p:cNvGraphicFramePr/>
          <p:nvPr/>
        </p:nvGraphicFramePr>
        <p:xfrm>
          <a:off x="1524000" y="2057400"/>
          <a:ext cx="6271895" cy="458279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a:xfrm>
            <a:off x="612775" y="228600"/>
            <a:ext cx="8153400" cy="990600"/>
          </a:xfrm>
        </p:spPr>
        <p:txBody>
          <a:bodyPr/>
          <a:lstStyle/>
          <a:p>
            <a:r>
              <a:rPr lang="vi-VN" altLang="en-US" sz="4800" b="1">
                <a:solidFill>
                  <a:srgbClr val="FF0000"/>
                </a:solidFill>
              </a:rPr>
              <a:t>3.</a:t>
            </a:r>
            <a:r>
              <a:rPr lang="en-US" sz="4800" b="1">
                <a:solidFill>
                  <a:srgbClr val="FF0000"/>
                </a:solidFill>
              </a:rPr>
              <a:t> Bảo hiểm xã hội</a:t>
            </a:r>
            <a:endParaRPr lang="en-US" sz="4800">
              <a:solidFill>
                <a:srgbClr val="FF0000"/>
              </a:solidFill>
            </a:endParaRPr>
          </a:p>
        </p:txBody>
      </p:sp>
      <p:sp>
        <p:nvSpPr>
          <p:cNvPr id="3" name="Content Placeholder 2"/>
          <p:cNvSpPr>
            <a:spLocks noGrp="1"/>
          </p:cNvSpPr>
          <p:nvPr>
            <p:ph sz="quarter" idx="1"/>
          </p:nvPr>
        </p:nvSpPr>
        <p:spPr>
          <a:xfrm>
            <a:off x="228600" y="1600200"/>
            <a:ext cx="8686800" cy="5029200"/>
          </a:xfrm>
        </p:spPr>
        <p:txBody>
          <a:bodyPr/>
          <a:lstStyle/>
          <a:p>
            <a:pPr marL="0" indent="0" algn="just" eaLnBrk="1" hangingPunct="1">
              <a:lnSpc>
                <a:spcPct val="90000"/>
              </a:lnSpc>
              <a:buFont typeface="Wingdings" panose="05000000000000000000" pitchFamily="2" charset="2"/>
              <a:buNone/>
            </a:pPr>
            <a:r>
              <a:rPr lang="en-US" sz="3200" b="1">
                <a:solidFill>
                  <a:srgbClr val="00B0F0"/>
                </a:solidFill>
              </a:rPr>
              <a:t>a. Khái niệm</a:t>
            </a:r>
          </a:p>
          <a:p>
            <a:pPr marL="0" indent="0" algn="just" eaLnBrk="1" hangingPunct="1">
              <a:lnSpc>
                <a:spcPct val="90000"/>
              </a:lnSpc>
              <a:buFont typeface="Wingdings" panose="05000000000000000000" pitchFamily="2" charset="2"/>
              <a:buNone/>
            </a:pPr>
            <a:r>
              <a:rPr lang="en-US" sz="3200" b="1"/>
              <a:t>Bảo hiểm xã hội </a:t>
            </a:r>
            <a:r>
              <a:rPr lang="en-US" sz="3200"/>
              <a:t>là sự bảo đảm thay thế hoặc bù đắp một phần thu nhập của người lao động khi họ bị giảm hoặc mất thu nhập do ốm đau, thai sản, tai nạn lao động, bệnh nghề nghiệp, thất nghiệp, hết tuổi lao động hoặc chết, trên cơ sở đóng vào quỹ bảo hiểm xã hội.</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ltLang="en-US" b="1">
                <a:solidFill>
                  <a:srgbClr val="FF0000"/>
                </a:solidFill>
              </a:rPr>
              <a:t>3.</a:t>
            </a:r>
            <a:r>
              <a:rPr lang="en-US" b="1">
                <a:solidFill>
                  <a:srgbClr val="FF0000"/>
                </a:solidFill>
              </a:rPr>
              <a:t> Bảo hiểm xã hội</a:t>
            </a:r>
            <a:endParaRPr lang="en-US"/>
          </a:p>
        </p:txBody>
      </p:sp>
      <p:sp>
        <p:nvSpPr>
          <p:cNvPr id="3" name="Content Placeholder 2"/>
          <p:cNvSpPr>
            <a:spLocks noGrp="1"/>
          </p:cNvSpPr>
          <p:nvPr>
            <p:ph sz="quarter" idx="1"/>
          </p:nvPr>
        </p:nvSpPr>
        <p:spPr/>
        <p:txBody>
          <a:bodyPr/>
          <a:lstStyle/>
          <a:p>
            <a:pPr marL="0" indent="0" algn="just" eaLnBrk="1" hangingPunct="1">
              <a:lnSpc>
                <a:spcPct val="90000"/>
              </a:lnSpc>
              <a:buNone/>
            </a:pPr>
            <a:r>
              <a:rPr lang="en-US" sz="3200" b="1">
                <a:solidFill>
                  <a:srgbClr val="00B0F0"/>
                </a:solidFill>
              </a:rPr>
              <a:t>b. Chức năng của bảo hiểm xã hội</a:t>
            </a:r>
          </a:p>
          <a:p>
            <a:pPr marL="0" indent="0" algn="just" eaLnBrk="1" hangingPunct="1">
              <a:lnSpc>
                <a:spcPct val="90000"/>
              </a:lnSpc>
              <a:buNone/>
            </a:pPr>
            <a:r>
              <a:rPr lang="en-US" sz="3200"/>
              <a:t>- Chức năng bảo đảm thay thế hoặc bù đắp sự  thiếu hụt thu nhập của người lao động và gia đình họ.</a:t>
            </a:r>
          </a:p>
          <a:p>
            <a:pPr marL="0" indent="0" algn="just" eaLnBrk="1" hangingPunct="1">
              <a:lnSpc>
                <a:spcPct val="90000"/>
              </a:lnSpc>
              <a:buNone/>
            </a:pPr>
            <a:r>
              <a:rPr lang="en-US" sz="3200"/>
              <a:t>- Chức năng phân phối lại thu nhập.</a:t>
            </a:r>
          </a:p>
          <a:p>
            <a:pPr marL="0" indent="0" algn="just" eaLnBrk="1" hangingPunct="1">
              <a:lnSpc>
                <a:spcPct val="90000"/>
              </a:lnSpc>
              <a:buNone/>
            </a:pPr>
            <a:r>
              <a:rPr lang="en-US" sz="3200"/>
              <a:t>- Góp phần tạo ra sự sản sẻ, tương trợ giữa các nhóm lao động.</a:t>
            </a:r>
          </a:p>
          <a:p>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a:xfrm>
            <a:off x="612775" y="228600"/>
            <a:ext cx="8153400" cy="990600"/>
          </a:xfrm>
        </p:spPr>
        <p:txBody>
          <a:bodyPr/>
          <a:lstStyle/>
          <a:p>
            <a:r>
              <a:rPr lang="vi-VN" altLang="en-US" b="1">
                <a:solidFill>
                  <a:srgbClr val="FF0000"/>
                </a:solidFill>
              </a:rPr>
              <a:t>3. </a:t>
            </a:r>
            <a:r>
              <a:rPr lang="en-US" b="1">
                <a:solidFill>
                  <a:srgbClr val="FF0000"/>
                </a:solidFill>
              </a:rPr>
              <a:t>Bảo hiểm xã hội</a:t>
            </a:r>
            <a:endParaRPr lang="en-US">
              <a:solidFill>
                <a:srgbClr val="FF0000"/>
              </a:solidFill>
            </a:endParaRPr>
          </a:p>
        </p:txBody>
      </p:sp>
      <p:sp>
        <p:nvSpPr>
          <p:cNvPr id="3" name="Content Placeholder 2"/>
          <p:cNvSpPr>
            <a:spLocks noGrp="1"/>
          </p:cNvSpPr>
          <p:nvPr>
            <p:ph sz="quarter" idx="1"/>
          </p:nvPr>
        </p:nvSpPr>
        <p:spPr>
          <a:xfrm>
            <a:off x="304800" y="1600200"/>
            <a:ext cx="8686800" cy="4876800"/>
          </a:xfrm>
        </p:spPr>
        <p:txBody>
          <a:bodyPr/>
          <a:lstStyle/>
          <a:p>
            <a:pPr marL="0" indent="0" algn="just" eaLnBrk="1" hangingPunct="1">
              <a:buFont typeface="Wingdings" panose="05000000000000000000" pitchFamily="2" charset="2"/>
              <a:buNone/>
            </a:pPr>
            <a:r>
              <a:rPr lang="en-US" sz="2800" b="1" i="1">
                <a:solidFill>
                  <a:srgbClr val="0000FF"/>
                </a:solidFill>
              </a:rPr>
              <a:t>c. Điều kiện hưởng bảo hiểm xã hội</a:t>
            </a:r>
          </a:p>
          <a:p>
            <a:pPr marL="0" indent="0" algn="just" eaLnBrk="1" hangingPunct="1">
              <a:buFont typeface="Wingdings" panose="05000000000000000000" pitchFamily="2" charset="2"/>
              <a:buNone/>
            </a:pPr>
            <a:r>
              <a:rPr lang="en-US"/>
              <a:t>	</a:t>
            </a:r>
            <a:r>
              <a:rPr lang="en-US" sz="2400" b="1" i="1"/>
              <a:t>Điều kiện hưởng BHXH </a:t>
            </a:r>
            <a:r>
              <a:rPr lang="en-US" sz="2400" i="1"/>
              <a:t>là tập hợp các quy định của PL làm cơ sở pháp lý để người lao động hoặc thành viên gia đình họ được hưởng BHXH. </a:t>
            </a:r>
            <a:endParaRPr lang="en-US" sz="2400"/>
          </a:p>
          <a:p>
            <a:pPr marL="0" indent="0" algn="just" eaLnBrk="1" hangingPunct="1">
              <a:buFont typeface="Wingdings" panose="05000000000000000000" pitchFamily="2" charset="2"/>
              <a:buNone/>
            </a:pPr>
            <a:r>
              <a:rPr lang="en-US" sz="2400"/>
              <a:t>	- Tuổi đời</a:t>
            </a:r>
          </a:p>
          <a:p>
            <a:pPr marL="0" indent="0" algn="just" eaLnBrk="1" hangingPunct="1">
              <a:buFont typeface="Wingdings" panose="05000000000000000000" pitchFamily="2" charset="2"/>
              <a:buNone/>
            </a:pPr>
            <a:r>
              <a:rPr lang="en-US" sz="2400"/>
              <a:t>	- Mức độ suy giảm hoặc mất khả năng lao động</a:t>
            </a:r>
          </a:p>
          <a:p>
            <a:pPr marL="0" indent="0" algn="just" eaLnBrk="1" hangingPunct="1">
              <a:buFont typeface="Wingdings" panose="05000000000000000000" pitchFamily="2" charset="2"/>
              <a:buNone/>
            </a:pPr>
            <a:r>
              <a:rPr lang="en-US" sz="2400"/>
              <a:t>	- Mức đóng và thời gian tham gia BHXH.</a:t>
            </a:r>
          </a:p>
          <a:p>
            <a:pPr marL="0" indent="0" algn="just" eaLnBrk="1" hangingPunct="1">
              <a:buFont typeface="Wingdings" panose="05000000000000000000" pitchFamily="2" charset="2"/>
              <a:buNone/>
            </a:pPr>
            <a:r>
              <a:rPr lang="en-US"/>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00200"/>
            <a:ext cx="7467600" cy="4873752"/>
          </a:xfrm>
        </p:spPr>
        <p:txBody>
          <a:bodyPr/>
          <a:lstStyle/>
          <a:p>
            <a:endParaRPr lang="en-US"/>
          </a:p>
        </p:txBody>
      </p:sp>
      <p:pic>
        <p:nvPicPr>
          <p:cNvPr id="5" name="Hơn 30 triệu lao động VN thất nghiệp, mòn mỏi chờ chính sách hỗ trợ- VTC14 (online-video-cutter.com)">
            <a:hlinkClick r:id="" action="ppaction://media"/>
          </p:cNvPr>
          <p:cNvPicPr>
            <a:picLocks noGrp="1" noChangeAspect="1"/>
          </p:cNvPicPr>
          <p:nvPr>
            <p:ph sz="quarter" idx="1"/>
            <a:videoFile r:link="rId2"/>
            <p:extLst>
              <p:ext uri="{DAA4B4D4-6D71-4841-9C94-3DE7FCFB9230}">
                <p14:media xmlns:p14="http://schemas.microsoft.com/office/powerpoint/2010/main" r:embed="rId1"/>
              </p:ext>
            </p:extLst>
          </p:nvPr>
        </p:nvPicPr>
        <p:blipFill>
          <a:blip r:embed="rId4"/>
          <a:stretch>
            <a:fillRect/>
          </a:stretch>
        </p:blipFill>
        <p:spPr>
          <a:xfrm>
            <a:off x="76200" y="-76199"/>
            <a:ext cx="9144000" cy="6229350"/>
          </a:xfrm>
        </p:spPr>
      </p:pic>
      <p:sp>
        <p:nvSpPr>
          <p:cNvPr id="4" name="Slide Number Placeholder 3"/>
          <p:cNvSpPr>
            <a:spLocks noGrp="1"/>
          </p:cNvSpPr>
          <p:nvPr>
            <p:ph type="sldNum" sz="quarter" idx="11"/>
          </p:nvPr>
        </p:nvSpPr>
        <p:spPr/>
        <p:txBody>
          <a:bodyPr/>
          <a:lstStyle/>
          <a:p>
            <a:pPr>
              <a:defRPr/>
            </a:pPr>
            <a:fld id="{56C1FC70-610F-4A1F-8800-801A1D5A2FF9}" type="slidenum">
              <a:rPr lang="en-US" smtClean="0"/>
              <a:t>3</a:t>
            </a:fld>
            <a:endParaRPr lang="en-US"/>
          </a:p>
        </p:txBody>
      </p:sp>
    </p:spTree>
  </p:cSld>
  <p:clrMapOvr>
    <a:masterClrMapping/>
  </p:clrMapOvr>
  <p:transition>
    <p:fade thruBlk="1"/>
  </p:transition>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r>
              <a:rPr lang="vi-VN" altLang="en-US" b="1">
                <a:solidFill>
                  <a:srgbClr val="FF0000"/>
                </a:solidFill>
              </a:rPr>
              <a:t>3. </a:t>
            </a:r>
            <a:r>
              <a:rPr lang="en-US" b="1">
                <a:solidFill>
                  <a:srgbClr val="FF0000"/>
                </a:solidFill>
              </a:rPr>
              <a:t>Bảo hiểm xã hội</a:t>
            </a:r>
            <a:endParaRPr lang="en-US">
              <a:solidFill>
                <a:srgbClr val="FF0000"/>
              </a:solidFill>
            </a:endParaRPr>
          </a:p>
        </p:txBody>
      </p:sp>
      <p:sp>
        <p:nvSpPr>
          <p:cNvPr id="3" name="Content Placeholder 2"/>
          <p:cNvSpPr>
            <a:spLocks noGrp="1"/>
          </p:cNvSpPr>
          <p:nvPr>
            <p:ph sz="quarter" idx="1"/>
          </p:nvPr>
        </p:nvSpPr>
        <p:spPr>
          <a:xfrm>
            <a:off x="609600" y="1530350"/>
            <a:ext cx="8305800" cy="5403850"/>
          </a:xfrm>
        </p:spPr>
        <p:txBody>
          <a:bodyPr/>
          <a:lstStyle/>
          <a:p>
            <a:pPr marL="0" indent="0" eaLnBrk="1" hangingPunct="1">
              <a:lnSpc>
                <a:spcPct val="80000"/>
              </a:lnSpc>
              <a:buFont typeface="Wingdings" panose="05000000000000000000" pitchFamily="2" charset="2"/>
              <a:buNone/>
            </a:pPr>
            <a:r>
              <a:rPr lang="en-US" sz="2600" b="1" i="1">
                <a:solidFill>
                  <a:srgbClr val="0000FF"/>
                </a:solidFill>
              </a:rPr>
              <a:t>d. Các chế độ bảo hiểm xã hội</a:t>
            </a:r>
            <a:endParaRPr lang="en-US" sz="2600">
              <a:solidFill>
                <a:srgbClr val="0000FF"/>
              </a:solidFill>
            </a:endParaRPr>
          </a:p>
          <a:p>
            <a:pPr marL="0" indent="0">
              <a:lnSpc>
                <a:spcPct val="80000"/>
              </a:lnSpc>
              <a:buFont typeface="Wingdings" panose="05000000000000000000" pitchFamily="2" charset="2"/>
              <a:buNone/>
            </a:pPr>
            <a:r>
              <a:rPr lang="en-US" sz="2200" b="1" i="1">
                <a:solidFill>
                  <a:srgbClr val="FF0000"/>
                </a:solidFill>
              </a:rPr>
              <a:t>* </a:t>
            </a:r>
            <a:r>
              <a:rPr lang="nl-NL" sz="2200" b="1" i="1">
                <a:solidFill>
                  <a:srgbClr val="FF0000"/>
                </a:solidFill>
              </a:rPr>
              <a:t>Bảo hiểm xã hội bắt buộc bao gồm:</a:t>
            </a:r>
          </a:p>
          <a:p>
            <a:pPr marL="0" indent="0">
              <a:lnSpc>
                <a:spcPct val="80000"/>
              </a:lnSpc>
              <a:buFont typeface="Wingdings" panose="05000000000000000000" pitchFamily="2" charset="2"/>
              <a:buNone/>
            </a:pPr>
            <a:r>
              <a:rPr lang="nl-NL" sz="2200"/>
              <a:t>	- Ôm đau</a:t>
            </a:r>
            <a:endParaRPr lang="en-US" sz="2200"/>
          </a:p>
          <a:p>
            <a:pPr marL="0" indent="0">
              <a:lnSpc>
                <a:spcPct val="80000"/>
              </a:lnSpc>
              <a:buFont typeface="Wingdings" panose="05000000000000000000" pitchFamily="2" charset="2"/>
              <a:buNone/>
            </a:pPr>
            <a:r>
              <a:rPr lang="nl-NL" sz="2200"/>
              <a:t>	- Thai sản</a:t>
            </a:r>
            <a:endParaRPr lang="en-US" sz="2200"/>
          </a:p>
          <a:p>
            <a:pPr marL="0" indent="0">
              <a:lnSpc>
                <a:spcPct val="80000"/>
              </a:lnSpc>
              <a:buFont typeface="Wingdings" panose="05000000000000000000" pitchFamily="2" charset="2"/>
              <a:buNone/>
            </a:pPr>
            <a:r>
              <a:rPr lang="nl-NL" sz="2200"/>
              <a:t>	- Tai nạn lao động, bệnh nghề nghiệp</a:t>
            </a:r>
            <a:endParaRPr lang="en-US" sz="2200"/>
          </a:p>
          <a:p>
            <a:pPr marL="0" indent="0">
              <a:lnSpc>
                <a:spcPct val="80000"/>
              </a:lnSpc>
              <a:buFont typeface="Wingdings" panose="05000000000000000000" pitchFamily="2" charset="2"/>
              <a:buNone/>
            </a:pPr>
            <a:r>
              <a:rPr lang="nl-NL" sz="2200"/>
              <a:t>	- Hưu trí</a:t>
            </a:r>
            <a:endParaRPr lang="en-US" sz="2200"/>
          </a:p>
          <a:p>
            <a:pPr marL="0" indent="0">
              <a:lnSpc>
                <a:spcPct val="80000"/>
              </a:lnSpc>
              <a:buFont typeface="Wingdings" panose="05000000000000000000" pitchFamily="2" charset="2"/>
              <a:buNone/>
            </a:pPr>
            <a:r>
              <a:rPr lang="nl-NL" sz="2200"/>
              <a:t>	- Tử tuất</a:t>
            </a:r>
            <a:endParaRPr lang="en-US" sz="2200"/>
          </a:p>
          <a:p>
            <a:pPr marL="0" indent="0">
              <a:lnSpc>
                <a:spcPct val="80000"/>
              </a:lnSpc>
              <a:buFont typeface="Wingdings" panose="05000000000000000000" pitchFamily="2" charset="2"/>
              <a:buNone/>
            </a:pPr>
            <a:r>
              <a:rPr lang="nl-NL" sz="2200" b="1" i="1">
                <a:solidFill>
                  <a:srgbClr val="FF0000"/>
                </a:solidFill>
              </a:rPr>
              <a:t>* Bảo hiểm xã hội tự nguyện bao gồm:</a:t>
            </a:r>
            <a:endParaRPr lang="en-US" sz="2200" b="1" i="1">
              <a:solidFill>
                <a:srgbClr val="FF0000"/>
              </a:solidFill>
            </a:endParaRPr>
          </a:p>
          <a:p>
            <a:pPr marL="0" indent="0">
              <a:lnSpc>
                <a:spcPct val="80000"/>
              </a:lnSpc>
              <a:buFont typeface="Wingdings" panose="05000000000000000000" pitchFamily="2" charset="2"/>
              <a:buNone/>
            </a:pPr>
            <a:r>
              <a:rPr lang="nl-NL" sz="2200"/>
              <a:t>	- Hưu trí</a:t>
            </a:r>
            <a:endParaRPr lang="en-US" sz="2200"/>
          </a:p>
          <a:p>
            <a:pPr marL="0" indent="0">
              <a:lnSpc>
                <a:spcPct val="80000"/>
              </a:lnSpc>
              <a:buFont typeface="Wingdings" panose="05000000000000000000" pitchFamily="2" charset="2"/>
              <a:buNone/>
            </a:pPr>
            <a:r>
              <a:rPr lang="nl-NL" sz="2200"/>
              <a:t>	- Tử tuất</a:t>
            </a:r>
            <a:endParaRPr lang="en-US" sz="2200"/>
          </a:p>
          <a:p>
            <a:pPr marL="0" indent="0">
              <a:lnSpc>
                <a:spcPct val="80000"/>
              </a:lnSpc>
              <a:buFont typeface="Wingdings" panose="05000000000000000000" pitchFamily="2" charset="2"/>
              <a:buNone/>
            </a:pPr>
            <a:r>
              <a:rPr lang="nl-NL" sz="2200" b="1" i="1">
                <a:solidFill>
                  <a:srgbClr val="FF0000"/>
                </a:solidFill>
              </a:rPr>
              <a:t>* Bảo hiểm thất nghiệp bao gồm:</a:t>
            </a:r>
            <a:endParaRPr lang="en-US" sz="2200" b="1" i="1">
              <a:solidFill>
                <a:srgbClr val="FF0000"/>
              </a:solidFill>
            </a:endParaRPr>
          </a:p>
          <a:p>
            <a:pPr marL="0" indent="0">
              <a:lnSpc>
                <a:spcPct val="80000"/>
              </a:lnSpc>
              <a:buFont typeface="Wingdings" panose="05000000000000000000" pitchFamily="2" charset="2"/>
              <a:buNone/>
            </a:pPr>
            <a:r>
              <a:rPr lang="en-US" sz="2200"/>
              <a:t>	-</a:t>
            </a:r>
            <a:r>
              <a:rPr lang="nl-NL" sz="2200"/>
              <a:t> Trợ cấp thất nghiệp</a:t>
            </a:r>
            <a:endParaRPr lang="en-US" sz="2200"/>
          </a:p>
          <a:p>
            <a:pPr marL="0" indent="0">
              <a:lnSpc>
                <a:spcPct val="80000"/>
              </a:lnSpc>
              <a:buFont typeface="Wingdings" panose="05000000000000000000" pitchFamily="2" charset="2"/>
              <a:buNone/>
            </a:pPr>
            <a:r>
              <a:rPr lang="nl-NL" sz="2200"/>
              <a:t>	- Hỗ trợ học nghề</a:t>
            </a:r>
            <a:endParaRPr lang="en-US" sz="2200"/>
          </a:p>
          <a:p>
            <a:pPr marL="0" indent="0">
              <a:lnSpc>
                <a:spcPct val="80000"/>
              </a:lnSpc>
              <a:buFont typeface="Wingdings" panose="05000000000000000000" pitchFamily="2" charset="2"/>
              <a:buNone/>
            </a:pPr>
            <a:r>
              <a:rPr lang="nl-NL" sz="2200"/>
              <a:t>	- Hỗ trợ tìm việc làm.</a:t>
            </a:r>
            <a:endParaRPr lang="en-US" sz="2200"/>
          </a:p>
          <a:p>
            <a:pPr marL="0" indent="0" eaLnBrk="1" hangingPunct="1">
              <a:lnSpc>
                <a:spcPct val="80000"/>
              </a:lnSpc>
            </a:pPr>
            <a:endParaRPr lang="en-US" sz="2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 calcmode="lin" valueType="num">
                                      <p:cBhvr additive="base">
                                        <p:cTn id="4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anim calcmode="lin" valueType="num">
                                      <p:cBhvr additive="base">
                                        <p:cTn id="55"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10" end="10"/>
                                            </p:txEl>
                                          </p:spTgt>
                                        </p:tgtEl>
                                        <p:attrNameLst>
                                          <p:attrName>style.visibility</p:attrName>
                                        </p:attrNameLst>
                                      </p:cBhvr>
                                      <p:to>
                                        <p:strVal val="visible"/>
                                      </p:to>
                                    </p:set>
                                    <p:anim calcmode="lin" valueType="num">
                                      <p:cBhvr additive="base">
                                        <p:cTn id="61"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 calcmode="lin" valueType="num">
                                      <p:cBhvr additive="base">
                                        <p:cTn id="67"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12" end="12"/>
                                            </p:txEl>
                                          </p:spTgt>
                                        </p:tgtEl>
                                        <p:attrNameLst>
                                          <p:attrName>style.visibility</p:attrName>
                                        </p:attrNameLst>
                                      </p:cBhvr>
                                      <p:to>
                                        <p:strVal val="visible"/>
                                      </p:to>
                                    </p:set>
                                    <p:anim calcmode="lin" valueType="num">
                                      <p:cBhvr additive="base">
                                        <p:cTn id="73"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3">
                                            <p:txEl>
                                              <p:pRg st="13" end="13"/>
                                            </p:txEl>
                                          </p:spTgt>
                                        </p:tgtEl>
                                        <p:attrNameLst>
                                          <p:attrName>style.visibility</p:attrName>
                                        </p:attrNameLst>
                                      </p:cBhvr>
                                      <p:to>
                                        <p:strVal val="visible"/>
                                      </p:to>
                                    </p:set>
                                    <p:anim calcmode="lin" valueType="num">
                                      <p:cBhvr additive="base">
                                        <p:cTn id="79"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idx="4294967295"/>
          </p:nvPr>
        </p:nvSpPr>
        <p:spPr/>
        <p:txBody>
          <a:bodyPr/>
          <a:lstStyle/>
          <a:p>
            <a:r>
              <a:rPr lang="vi-VN" altLang="en-US" b="1">
                <a:solidFill>
                  <a:srgbClr val="FF0000"/>
                </a:solidFill>
              </a:rPr>
              <a:t>4</a:t>
            </a:r>
            <a:r>
              <a:rPr lang="en-US" b="1">
                <a:solidFill>
                  <a:srgbClr val="FF0000"/>
                </a:solidFill>
              </a:rPr>
              <a:t>. Tiền lương</a:t>
            </a:r>
            <a:endParaRPr lang="en-US">
              <a:solidFill>
                <a:srgbClr val="FF0000"/>
              </a:solidFill>
            </a:endParaRPr>
          </a:p>
        </p:txBody>
      </p:sp>
      <p:sp>
        <p:nvSpPr>
          <p:cNvPr id="30723" name="Content Placeholder 2"/>
          <p:cNvSpPr>
            <a:spLocks noGrp="1"/>
          </p:cNvSpPr>
          <p:nvPr>
            <p:ph sz="quarter" idx="4294967295"/>
          </p:nvPr>
        </p:nvSpPr>
        <p:spPr>
          <a:xfrm>
            <a:off x="228600" y="1530350"/>
            <a:ext cx="8458200" cy="4870450"/>
          </a:xfrm>
        </p:spPr>
        <p:txBody>
          <a:bodyPr/>
          <a:lstStyle/>
          <a:p>
            <a:pPr marL="0" indent="0" eaLnBrk="1" hangingPunct="1">
              <a:lnSpc>
                <a:spcPct val="80000"/>
              </a:lnSpc>
              <a:buFontTx/>
              <a:buNone/>
            </a:pPr>
            <a:endParaRPr lang="en-US" sz="2700"/>
          </a:p>
          <a:p>
            <a:pPr marL="0" indent="0" eaLnBrk="1" hangingPunct="1">
              <a:lnSpc>
                <a:spcPct val="80000"/>
              </a:lnSpc>
              <a:buNone/>
            </a:pPr>
            <a:r>
              <a:rPr lang="en-US" sz="2700" b="1"/>
              <a:t>- Do NSDLĐ và NLĐ thỏa thuận, nhưng </a:t>
            </a:r>
            <a:r>
              <a:rPr lang="en-US" sz="2700" b="1">
                <a:solidFill>
                  <a:srgbClr val="0000FF"/>
                </a:solidFill>
              </a:rPr>
              <a:t>không thấp hơn</a:t>
            </a:r>
            <a:r>
              <a:rPr lang="en-US" sz="2700" b="1"/>
              <a:t> mức lương tối thiểu do Nhà nước quy định. </a:t>
            </a:r>
          </a:p>
          <a:p>
            <a:pPr marL="0" indent="0" eaLnBrk="1" hangingPunct="1">
              <a:lnSpc>
                <a:spcPct val="80000"/>
              </a:lnSpc>
              <a:buNone/>
            </a:pPr>
            <a:r>
              <a:rPr lang="en-US" sz="2700" b="1"/>
              <a:t>- Lương thử việc: tối thiểu bằng </a:t>
            </a:r>
            <a:r>
              <a:rPr lang="en-US" sz="2700" b="1">
                <a:solidFill>
                  <a:srgbClr val="0000FF"/>
                </a:solidFill>
              </a:rPr>
              <a:t>85%</a:t>
            </a:r>
            <a:r>
              <a:rPr lang="en-US" sz="2700" b="1"/>
              <a:t> lương cơ bản</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685800" y="609600"/>
            <a:ext cx="7864475" cy="5077460"/>
          </a:xfrm>
          <a:prstGeom prst="rect">
            <a:avLst/>
          </a:prstGeom>
          <a:noFill/>
          <a:ln w="9525">
            <a:noFill/>
          </a:ln>
        </p:spPr>
        <p:txBody>
          <a:bodyPr wrap="square">
            <a:spAutoFit/>
          </a:bodyPr>
          <a:lstStyle/>
          <a:p>
            <a:pPr marL="0" indent="0" algn="just"/>
            <a:r>
              <a:rPr lang="vi-VN" altLang="en-US" sz="3600"/>
              <a:t>Câu 1: Luật Lao động điều chỉnh mối quan hệ giữa:</a:t>
            </a:r>
          </a:p>
          <a:p>
            <a:pPr marL="0" indent="0" algn="just"/>
            <a:r>
              <a:rPr lang="vi-VN" altLang="en-US" sz="3600"/>
              <a:t>A. Người sử dụng lao động với cơ quan Nhà nước</a:t>
            </a:r>
          </a:p>
          <a:p>
            <a:pPr marL="0" indent="0" algn="just"/>
            <a:r>
              <a:rPr lang="vi-VN" altLang="en-US" sz="3600"/>
              <a:t>B. Người làm công ăn lương với người sử dụng lao động</a:t>
            </a:r>
          </a:p>
          <a:p>
            <a:pPr marL="0" indent="0" algn="just"/>
            <a:r>
              <a:rPr lang="vi-VN" altLang="en-US" sz="3600"/>
              <a:t>C. Người lao động, người sử dụng lao động và tổ chức công đoàn</a:t>
            </a:r>
          </a:p>
          <a:p>
            <a:pPr marL="0" indent="0" algn="just"/>
            <a:r>
              <a:rPr lang="vi-VN" altLang="en-US" sz="3600"/>
              <a:t>D. Cả A,B,C đều đúng</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685800" y="381000"/>
            <a:ext cx="7864475" cy="6000750"/>
          </a:xfrm>
          <a:prstGeom prst="rect">
            <a:avLst/>
          </a:prstGeom>
          <a:noFill/>
          <a:ln w="9525">
            <a:noFill/>
          </a:ln>
        </p:spPr>
        <p:txBody>
          <a:bodyPr wrap="square">
            <a:spAutoFit/>
          </a:bodyPr>
          <a:lstStyle/>
          <a:p>
            <a:pPr marL="0" indent="0" algn="just"/>
            <a:r>
              <a:rPr lang="vi-VN" altLang="en-US" sz="3200"/>
              <a:t>Câu 2: Khi nghiên cứu về hợp đồng lao động, khẳng định nào sau đây là đúng:</a:t>
            </a:r>
          </a:p>
          <a:p>
            <a:pPr marL="0" indent="0" algn="just"/>
            <a:r>
              <a:rPr lang="vi-VN" altLang="en-US" sz="3200"/>
              <a:t>A. Hợp đồng lao động là căn cứ duy nhất điều chỉnh quan hệ giữa người lao động và người sử dụng lao động</a:t>
            </a:r>
          </a:p>
          <a:p>
            <a:pPr marL="0" indent="0" algn="just"/>
            <a:r>
              <a:rPr lang="vi-VN" altLang="en-US" sz="3200"/>
              <a:t>B. Hợp đồng chỉ có hiệu lực khi lập thành văn bản giữa người lao động và người sử dụng lao động</a:t>
            </a:r>
          </a:p>
          <a:p>
            <a:pPr marL="0" indent="0" algn="just"/>
            <a:r>
              <a:rPr lang="vi-VN" altLang="en-US" sz="3200"/>
              <a:t>C. Hợp đồng lao động có thời hạn là nhằm bảo vệ người lao động</a:t>
            </a:r>
          </a:p>
          <a:p>
            <a:pPr marL="0" indent="0" algn="just"/>
            <a:r>
              <a:rPr lang="vi-VN" altLang="en-US" sz="3200"/>
              <a:t>D. Hợp đồng lao động không có thời hạn có lợi cho người lao động nhất</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685800" y="381000"/>
            <a:ext cx="7864475" cy="3046095"/>
          </a:xfrm>
          <a:prstGeom prst="rect">
            <a:avLst/>
          </a:prstGeom>
          <a:noFill/>
          <a:ln w="9525">
            <a:noFill/>
          </a:ln>
        </p:spPr>
        <p:txBody>
          <a:bodyPr wrap="square">
            <a:spAutoFit/>
          </a:bodyPr>
          <a:lstStyle/>
          <a:p>
            <a:pPr marL="0" indent="0" algn="just"/>
            <a:r>
              <a:rPr lang="vi-VN" altLang="en-US" sz="3200"/>
              <a:t>Câu 3: Luật Lao động quy định độ tuổi tối thiểu tham gia quan hệ lao động là:</a:t>
            </a:r>
          </a:p>
          <a:p>
            <a:pPr marL="0" indent="0" algn="just"/>
            <a:r>
              <a:rPr lang="vi-VN" altLang="en-US" sz="3200"/>
              <a:t>A. Cá nhân từ đủ 16 tuổi trở lên</a:t>
            </a:r>
          </a:p>
          <a:p>
            <a:pPr marL="0" indent="0" algn="just"/>
            <a:r>
              <a:rPr lang="vi-VN" altLang="en-US" sz="3200"/>
              <a:t>B. </a:t>
            </a:r>
            <a:r>
              <a:rPr lang="vi-VN" altLang="en-US" sz="3200">
                <a:sym typeface="+mn-ea"/>
              </a:rPr>
              <a:t>Cá nhân từ đủ 15 tuổi trở lên</a:t>
            </a:r>
          </a:p>
          <a:p>
            <a:pPr marL="0" indent="0" algn="just"/>
            <a:r>
              <a:rPr lang="vi-VN" altLang="en-US" sz="3200"/>
              <a:t>C. </a:t>
            </a:r>
            <a:r>
              <a:rPr lang="vi-VN" altLang="en-US" sz="3200">
                <a:sym typeface="+mn-ea"/>
              </a:rPr>
              <a:t>Cá nhân từ đủ 18 tuổi trở lên</a:t>
            </a:r>
          </a:p>
          <a:p>
            <a:pPr marL="0" indent="0" algn="just"/>
            <a:r>
              <a:rPr lang="vi-VN" altLang="en-US" sz="3200"/>
              <a:t>D. </a:t>
            </a:r>
            <a:r>
              <a:rPr lang="vi-VN" altLang="en-US" sz="3200">
                <a:sym typeface="+mn-ea"/>
              </a:rPr>
              <a:t>Cá nhân từ đủ 17 tuổi trở lên</a:t>
            </a:r>
            <a:endParaRPr lang="vi-VN" altLang="en-US" sz="32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685800" y="381000"/>
            <a:ext cx="7864475" cy="4523105"/>
          </a:xfrm>
          <a:prstGeom prst="rect">
            <a:avLst/>
          </a:prstGeom>
          <a:noFill/>
          <a:ln w="9525">
            <a:noFill/>
          </a:ln>
        </p:spPr>
        <p:txBody>
          <a:bodyPr wrap="square">
            <a:spAutoFit/>
          </a:bodyPr>
          <a:lstStyle/>
          <a:p>
            <a:pPr marL="0" indent="0" algn="just"/>
            <a:r>
              <a:rPr lang="vi-VN" altLang="en-US" sz="3200"/>
              <a:t>Câu 4: Trong quan hệ lao động, tiền lương là dựa trên:</a:t>
            </a:r>
          </a:p>
          <a:p>
            <a:pPr marL="0" indent="0" algn="just"/>
            <a:r>
              <a:rPr lang="vi-VN" altLang="en-US" sz="3200"/>
              <a:t>A. Sự thỏa thuận giữa người lao động và người sử dụng lao động phù hợp với quy định của pháp luật</a:t>
            </a:r>
          </a:p>
          <a:p>
            <a:pPr marL="0" indent="0" algn="just"/>
            <a:r>
              <a:rPr lang="vi-VN" altLang="en-US" sz="3200"/>
              <a:t>B. </a:t>
            </a:r>
            <a:r>
              <a:rPr lang="vi-VN" altLang="en-US" sz="3200">
                <a:sym typeface="+mn-ea"/>
              </a:rPr>
              <a:t>Sự đề nghị của người lao động</a:t>
            </a:r>
          </a:p>
          <a:p>
            <a:pPr marL="0" indent="0" algn="just"/>
            <a:r>
              <a:rPr lang="vi-VN" altLang="en-US" sz="3200"/>
              <a:t>C. </a:t>
            </a:r>
            <a:r>
              <a:rPr lang="vi-VN" altLang="en-US" sz="3200">
                <a:sym typeface="+mn-ea"/>
              </a:rPr>
              <a:t>Sự quyết định của người sử dụng lao động</a:t>
            </a:r>
          </a:p>
          <a:p>
            <a:pPr marL="0" indent="0" algn="just"/>
            <a:r>
              <a:rPr lang="vi-VN" altLang="en-US" sz="3200"/>
              <a:t>D. </a:t>
            </a:r>
            <a:r>
              <a:rPr lang="vi-VN" altLang="en-US" sz="3200">
                <a:sym typeface="+mn-ea"/>
              </a:rPr>
              <a:t>Căn cứ của pháp luật về mức lương căn bản và tối thiểu của xã hội</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685800" y="609600"/>
            <a:ext cx="7864475" cy="5507990"/>
          </a:xfrm>
          <a:prstGeom prst="rect">
            <a:avLst/>
          </a:prstGeom>
          <a:noFill/>
          <a:ln w="9525">
            <a:noFill/>
          </a:ln>
        </p:spPr>
        <p:txBody>
          <a:bodyPr wrap="square">
            <a:spAutoFit/>
          </a:bodyPr>
          <a:lstStyle/>
          <a:p>
            <a:pPr marL="0" indent="0" algn="just"/>
            <a:r>
              <a:rPr lang="vi-VN" altLang="en-US" sz="3200" b="1">
                <a:solidFill>
                  <a:srgbClr val="000000"/>
                </a:solidFill>
                <a:ea typeface="SimSun" panose="02010600030101010101" pitchFamily="2" charset="-122"/>
                <a:cs typeface="Times New Roman" panose="02020603050405020304" pitchFamily="18" charset="0"/>
              </a:rPr>
              <a:t>Tình huống 1:</a:t>
            </a:r>
          </a:p>
          <a:p>
            <a:pPr marL="0" indent="0" algn="just"/>
            <a:r>
              <a:rPr lang="vi-VN" altLang="en-US" sz="3200">
                <a:solidFill>
                  <a:srgbClr val="000000"/>
                </a:solidFill>
                <a:ea typeface="SimSun" panose="02010600030101010101" pitchFamily="2" charset="-122"/>
                <a:cs typeface="Times New Roman" panose="02020603050405020304" pitchFamily="18" charset="0"/>
              </a:rPr>
              <a:t>Tháng 12/2021, anh Ngô Quang Hiếu đã ký kết hợp đồng lao động với Công ty cổ phần Kinh Thu với công việc là bảo vệ, thời hạn hợp đồng là 6 tháng, kể từ ngày hai bên ký hợp đồng.</a:t>
            </a:r>
          </a:p>
          <a:p>
            <a:pPr marL="0" indent="0" algn="just"/>
            <a:r>
              <a:rPr lang="vi-VN" altLang="en-US" sz="3200">
                <a:solidFill>
                  <a:srgbClr val="000000"/>
                </a:solidFill>
                <a:ea typeface="SimSun" panose="02010600030101010101" pitchFamily="2" charset="-122"/>
                <a:cs typeface="Times New Roman" panose="02020603050405020304" pitchFamily="18" charset="0"/>
              </a:rPr>
              <a:t>Anh (chị) hãy cho biết trong trường hợp trên hợp đồng lao động được ký kết giữa anh Hiếu và công ty cổ phần Kinh Thu có đúng với các quy định của pháp luật lao động không? Tại sao?</a:t>
            </a:r>
            <a:r>
              <a:rPr lang="en-US" sz="3200">
                <a:solidFill>
                  <a:srgbClr val="000000"/>
                </a:solidFill>
                <a:latin typeface=".VnTime" panose="020B7200000000000000" charset="0"/>
                <a:ea typeface="SimSun" panose="02010600030101010101" pitchFamily="2" charset="-122"/>
              </a:rPr>
              <a:t>   </a:t>
            </a:r>
            <a:r>
              <a:rPr lang="en-US" sz="3200" b="0">
                <a:solidFill>
                  <a:srgbClr val="000000"/>
                </a:solidFill>
                <a:latin typeface=".VnTime" panose="020B7200000000000000" charset="0"/>
                <a:ea typeface="SimSun" panose="02010600030101010101" pitchFamily="2" charset="-122"/>
              </a:rPr>
              <a:t>   </a:t>
            </a:r>
            <a:endParaRPr lang="en-US" sz="3200"/>
          </a:p>
        </p:txBody>
      </p:sp>
    </p:spTree>
  </p:cSld>
  <p:clrMapOvr>
    <a:masterClrMapping/>
  </p:clrMapOvr>
  <p:transition>
    <p:fade thruBlk="1"/>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838200" y="762000"/>
            <a:ext cx="7643495" cy="5262245"/>
          </a:xfrm>
          <a:prstGeom prst="rect">
            <a:avLst/>
          </a:prstGeom>
          <a:noFill/>
          <a:ln w="9525">
            <a:noFill/>
          </a:ln>
        </p:spPr>
        <p:txBody>
          <a:bodyPr wrap="square">
            <a:spAutoFit/>
          </a:bodyPr>
          <a:lstStyle/>
          <a:p>
            <a:pPr marL="0" indent="0" algn="just"/>
            <a:r>
              <a:rPr lang="vi-VN" altLang="en-US" sz="2400" b="1">
                <a:solidFill>
                  <a:srgbClr val="000000"/>
                </a:solidFill>
                <a:ea typeface="SimSun" panose="02010600030101010101" pitchFamily="2" charset="-122"/>
                <a:cs typeface="Times New Roman" panose="02020603050405020304" pitchFamily="18" charset="0"/>
              </a:rPr>
              <a:t>Tình huống:</a:t>
            </a:r>
          </a:p>
          <a:p>
            <a:pPr marL="0" indent="0" algn="just"/>
            <a:r>
              <a:rPr lang="vi-VN" altLang="en-US" sz="2400">
                <a:solidFill>
                  <a:srgbClr val="000000"/>
                </a:solidFill>
                <a:ea typeface="SimSun" panose="02010600030101010101" pitchFamily="2" charset="-122"/>
                <a:cs typeface="Times New Roman" panose="02020603050405020304" pitchFamily="18" charset="0"/>
              </a:rPr>
              <a:t>Công ty TNHH Sao Mai hoạt động kinh doanh trong lĩnh vực dệt may. Tháng 6/2021, Công ty đã ký kết hợp đồng lao động thử việc với anh Trần Xuân Hiên. Trong hợp đồng, hai bên có thỏa thuận thời gian thử việc là 3 tháng, mức lương chính thức, với công việc là phụ trách việc bốc xếp hàng hóa.</a:t>
            </a:r>
          </a:p>
          <a:p>
            <a:pPr marL="0" indent="0" algn="just"/>
            <a:r>
              <a:rPr lang="vi-VN" altLang="en-US" sz="2400">
                <a:solidFill>
                  <a:srgbClr val="000000"/>
                </a:solidFill>
                <a:ea typeface="SimSun" panose="02010600030101010101" pitchFamily="2" charset="-122"/>
                <a:cs typeface="Times New Roman" panose="02020603050405020304" pitchFamily="18" charset="0"/>
              </a:rPr>
              <a:t>Tháng 7/2021, anh Hiên đã đơn phương chấm dứt hợp đồng nói trên mà không báo trước với Công ty</a:t>
            </a:r>
          </a:p>
          <a:p>
            <a:pPr marL="0" indent="0" algn="just"/>
            <a:r>
              <a:rPr lang="vi-VN" altLang="en-US" sz="2400">
                <a:solidFill>
                  <a:srgbClr val="000000"/>
                </a:solidFill>
                <a:ea typeface="SimSun" panose="02010600030101010101" pitchFamily="2" charset="-122"/>
                <a:cs typeface="Times New Roman" panose="02020603050405020304" pitchFamily="18" charset="0"/>
              </a:rPr>
              <a:t>Anh (chị) hãy cho biết, trong tình huống trên, hợp đồng lao động được ký kết giữa anh Hiên và công ty TNHH Sao Mau có tuân thủ đúng các quy định của pháp luật lao động hay không? Việc anh Hiên đơn phương chấm dứt hợp đồng lao động cóđược coi là trường hợp vi phạm nghĩa vụ báo trước hay không? Tại sao?</a:t>
            </a:r>
            <a:endParaRPr lang="en-US" sz="2400"/>
          </a:p>
        </p:txBody>
      </p:sp>
    </p:spTree>
  </p:cSld>
  <p:clrMapOvr>
    <a:masterClrMapping/>
  </p:clrMapOvr>
  <p:transition>
    <p:fade thruBlk="1"/>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685800" y="609600"/>
            <a:ext cx="8163560" cy="5262245"/>
          </a:xfrm>
          <a:prstGeom prst="rect">
            <a:avLst/>
          </a:prstGeom>
          <a:noFill/>
          <a:ln w="9525">
            <a:noFill/>
          </a:ln>
        </p:spPr>
        <p:txBody>
          <a:bodyPr wrap="square">
            <a:spAutoFit/>
          </a:bodyPr>
          <a:lstStyle/>
          <a:p>
            <a:pPr marL="0" indent="0" algn="just"/>
            <a:r>
              <a:rPr lang="vi-VN" altLang="en-US" sz="2400" b="1">
                <a:solidFill>
                  <a:srgbClr val="000000"/>
                </a:solidFill>
                <a:ea typeface="SimSun" panose="02010600030101010101" pitchFamily="2" charset="-122"/>
                <a:cs typeface="Times New Roman" panose="02020603050405020304" pitchFamily="18" charset="0"/>
              </a:rPr>
              <a:t>Tình huống 3:</a:t>
            </a:r>
          </a:p>
          <a:p>
            <a:pPr marL="0" indent="0" algn="just"/>
            <a:r>
              <a:rPr lang="vi-VN" altLang="en-US" sz="2400">
                <a:solidFill>
                  <a:srgbClr val="000000"/>
                </a:solidFill>
                <a:ea typeface="SimSun" panose="02010600030101010101" pitchFamily="2" charset="-122"/>
                <a:cs typeface="Times New Roman" panose="02020603050405020304" pitchFamily="18" charset="0"/>
              </a:rPr>
              <a:t>Tháng 7/2013, Công ty TNHH Hòa Hưng đã ký hợp đồng lao động có thời hạn 36 tháng với anh Nguyễn Văn Thọ, với công việc kế toán. Tahngs 6/2014, anh Thọ bị ốm phải nghỉ việc để điều trị, thời gian điều trị là 7 tháng. Tháng 2/2015, Công ty TNHH Hòa Hưng đã thông báo cho anh Thọ về việc đơn phương chấm dứt hợp đồng lao động sau 30 ngày kể từ ngày có thông báo</a:t>
            </a:r>
          </a:p>
          <a:p>
            <a:pPr marL="0" indent="0" algn="just"/>
            <a:r>
              <a:rPr lang="vi-VN" altLang="en-US" sz="2400">
                <a:solidFill>
                  <a:srgbClr val="000000"/>
                </a:solidFill>
                <a:ea typeface="SimSun" panose="02010600030101010101" pitchFamily="2" charset="-122"/>
                <a:cs typeface="Times New Roman" panose="02020603050405020304" pitchFamily="18" charset="0"/>
              </a:rPr>
              <a:t>Tháng 4/2015, anh Thọ đã yêu cầu Công ty TNHH Hòa Hưng tiếp tục thực hiện hợp đồng vì chưa hết thời hạn hợpđồng đã ký nhưng không được Công ty chấp nhận.</a:t>
            </a:r>
          </a:p>
          <a:p>
            <a:pPr marL="0" indent="0" algn="just"/>
            <a:r>
              <a:rPr lang="vi-VN" altLang="en-US" sz="2400">
                <a:solidFill>
                  <a:srgbClr val="000000"/>
                </a:solidFill>
                <a:ea typeface="SimSun" panose="02010600030101010101" pitchFamily="2" charset="-122"/>
                <a:cs typeface="Times New Roman" panose="02020603050405020304" pitchFamily="18" charset="0"/>
              </a:rPr>
              <a:t>Anh (chị) hãy cho biết, trong tình huống trên, Công ty TNHH Hòa Hưng đã thực hiện đúng cácquy định của pháp luật hay không?</a:t>
            </a:r>
            <a:endParaRPr lang="en-US" sz="2400"/>
          </a:p>
        </p:txBody>
      </p:sp>
    </p:spTree>
  </p:cSld>
  <p:clrMapOvr>
    <a:masterClrMapping/>
  </p:clrMapOvr>
  <p:transition>
    <p:fade thruBlk="1"/>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990600" y="762000"/>
            <a:ext cx="7797165" cy="5631180"/>
          </a:xfrm>
          <a:prstGeom prst="rect">
            <a:avLst/>
          </a:prstGeom>
          <a:noFill/>
          <a:ln w="9525">
            <a:noFill/>
          </a:ln>
        </p:spPr>
        <p:txBody>
          <a:bodyPr wrap="square">
            <a:spAutoFit/>
          </a:bodyPr>
          <a:lstStyle/>
          <a:p>
            <a:pPr marL="0" indent="0" algn="just"/>
            <a:r>
              <a:rPr lang="vi-VN" altLang="en-US" sz="3000" b="1">
                <a:solidFill>
                  <a:srgbClr val="000000"/>
                </a:solidFill>
                <a:ea typeface="SimSun" panose="02010600030101010101" pitchFamily="2" charset="-122"/>
                <a:cs typeface="Times New Roman" panose="02020603050405020304" pitchFamily="18" charset="0"/>
              </a:rPr>
              <a:t>Tình huống 4:</a:t>
            </a:r>
          </a:p>
          <a:p>
            <a:pPr marL="0" indent="0" algn="just"/>
            <a:r>
              <a:rPr lang="vi-VN" altLang="en-US" sz="3000">
                <a:solidFill>
                  <a:srgbClr val="000000"/>
                </a:solidFill>
                <a:ea typeface="SimSun" panose="02010600030101010101" pitchFamily="2" charset="-122"/>
                <a:cs typeface="Times New Roman" panose="02020603050405020304" pitchFamily="18" charset="0"/>
              </a:rPr>
              <a:t>Chị Nguyễn Thị Loan, là nhân viên văn phòng của Công ty cổ phần AT, từ tháng 4/2010. Tháng 4/2012, là thời điểm hết hạn hợp đồng nói trên, Công ty cổ phần AT đã chấm dứt hợp đồng lao động đối với chị Loan.</a:t>
            </a:r>
          </a:p>
          <a:p>
            <a:pPr marL="0" indent="0" algn="just"/>
            <a:r>
              <a:rPr lang="vi-VN" altLang="en-US" sz="3000">
                <a:solidFill>
                  <a:srgbClr val="000000"/>
                </a:solidFill>
                <a:ea typeface="SimSun" panose="02010600030101010101" pitchFamily="2" charset="-122"/>
                <a:cs typeface="Times New Roman" panose="02020603050405020304" pitchFamily="18" charset="0"/>
              </a:rPr>
              <a:t>Chị Loan đã yêu cầu công ty trợ cấp thôi việc, nhưng không được Công ty chấp nhận.</a:t>
            </a:r>
          </a:p>
          <a:p>
            <a:pPr marL="0" indent="0" algn="just"/>
            <a:r>
              <a:rPr lang="vi-VN" altLang="en-US" sz="3000">
                <a:solidFill>
                  <a:srgbClr val="000000"/>
                </a:solidFill>
                <a:ea typeface="SimSun" panose="02010600030101010101" pitchFamily="2" charset="-122"/>
                <a:cs typeface="Times New Roman" panose="02020603050405020304" pitchFamily="18" charset="0"/>
              </a:rPr>
              <a:t>Anh (chị) hãy cho biết, trong trường hợp trên, Công ty cổ phần AT có phải trợ cấp thôi việc đối với chị Loan hay không?</a:t>
            </a:r>
            <a:endParaRPr lang="vi-VN" altLang="en-US" sz="3000" u="heavy">
              <a:solidFill>
                <a:srgbClr val="000000"/>
              </a:solidFill>
              <a:latin typeface=".VnTime" panose="020B7200000000000000" charset="0"/>
              <a:ea typeface="SimSun" panose="02010600030101010101" pitchFamily="2" charset="-122"/>
              <a:cs typeface="Times New Roman" panose="02020603050405020304" pitchFamily="18" charset="0"/>
            </a:endParaRPr>
          </a:p>
          <a:p>
            <a:pPr marL="0" indent="0" algn="just"/>
            <a:endParaRPr lang="en-US" sz="3000"/>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a:solidFill>
                  <a:srgbClr val="FF0000"/>
                </a:solidFill>
              </a:rPr>
              <a:t>NỘI DUNG BÀI HỌC</a:t>
            </a:r>
          </a:p>
        </p:txBody>
      </p:sp>
      <p:sp>
        <p:nvSpPr>
          <p:cNvPr id="3" name="Content Placeholder 2"/>
          <p:cNvSpPr>
            <a:spLocks noGrp="1"/>
          </p:cNvSpPr>
          <p:nvPr>
            <p:ph sz="quarter" idx="1"/>
          </p:nvPr>
        </p:nvSpPr>
        <p:spPr/>
        <p:txBody>
          <a:bodyPr/>
          <a:lstStyle/>
          <a:p>
            <a:pPr marL="0" indent="0">
              <a:buNone/>
            </a:pPr>
            <a:r>
              <a:rPr lang="en-US" sz="3200" b="1"/>
              <a:t>1. Khái quát chung về Luật lao động</a:t>
            </a:r>
          </a:p>
          <a:p>
            <a:pPr marL="0" indent="0">
              <a:buNone/>
            </a:pPr>
            <a:r>
              <a:rPr lang="en-US" sz="3200" b="1"/>
              <a:t>2. Nội dung cơ bản của Luật lao động</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1219200" y="685800"/>
            <a:ext cx="7308215" cy="5631180"/>
          </a:xfrm>
          <a:prstGeom prst="rect">
            <a:avLst/>
          </a:prstGeom>
          <a:noFill/>
          <a:ln w="9525">
            <a:noFill/>
          </a:ln>
        </p:spPr>
        <p:txBody>
          <a:bodyPr wrap="square">
            <a:spAutoFit/>
          </a:bodyPr>
          <a:lstStyle/>
          <a:p>
            <a:pPr marL="0" indent="0" algn="just"/>
            <a:r>
              <a:rPr lang="vi-VN" altLang="en-US" sz="3000" b="1">
                <a:solidFill>
                  <a:srgbClr val="000000"/>
                </a:solidFill>
                <a:ea typeface="SimSun" panose="02010600030101010101" pitchFamily="2" charset="-122"/>
                <a:cs typeface="Times New Roman" panose="02020603050405020304" pitchFamily="18" charset="0"/>
              </a:rPr>
              <a:t>Tình huống 5:</a:t>
            </a:r>
          </a:p>
          <a:p>
            <a:pPr marL="0" indent="0" algn="just"/>
            <a:r>
              <a:rPr lang="vi-VN" altLang="en-US" sz="3000">
                <a:solidFill>
                  <a:srgbClr val="000000"/>
                </a:solidFill>
                <a:ea typeface="SimSun" panose="02010600030101010101" pitchFamily="2" charset="-122"/>
                <a:cs typeface="Times New Roman" panose="02020603050405020304" pitchFamily="18" charset="0"/>
              </a:rPr>
              <a:t>Anh Trần Quang, là nhân viên bảo vệ của Công ty Thiết bị điện Công nghiệp VITA. Tháng 1/2014, là tháng trước Tết Nguyên đán, do vậy để tăng cường công tác bảo vệ, Công ty đã yêu cầu anh Quang làm ca ngày trong 04 ngày chủ nhật và 04 ngày tết.</a:t>
            </a:r>
          </a:p>
          <a:p>
            <a:pPr marL="0" indent="0" algn="just"/>
            <a:r>
              <a:rPr lang="vi-VN" altLang="en-US" sz="3000">
                <a:solidFill>
                  <a:srgbClr val="000000"/>
                </a:solidFill>
                <a:ea typeface="SimSun" panose="02010600030101010101" pitchFamily="2" charset="-122"/>
                <a:cs typeface="Times New Roman" panose="02020603050405020304" pitchFamily="18" charset="0"/>
              </a:rPr>
              <a:t>Anh (chị) hãy cho biết, trong trường hợp trên, anh Quang sẽ được hưởng lương cho tháng 1/2014 như thế nào, nếu lương Công ty trả cho anh Quang trong những ngày lao động bình thường là 30.000 đồng/ngày.</a:t>
            </a:r>
            <a:endParaRPr lang="en-US" sz="3000"/>
          </a:p>
        </p:txBody>
      </p:sp>
    </p:spTree>
  </p:cSld>
  <p:clrMapOvr>
    <a:masterClrMapping/>
  </p:clrMapOvr>
  <p:transition>
    <p:fade thruBlk="1"/>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990600" y="609600"/>
            <a:ext cx="7505065" cy="5631180"/>
          </a:xfrm>
          <a:prstGeom prst="rect">
            <a:avLst/>
          </a:prstGeom>
          <a:noFill/>
          <a:ln w="9525">
            <a:noFill/>
          </a:ln>
        </p:spPr>
        <p:txBody>
          <a:bodyPr wrap="square">
            <a:spAutoFit/>
          </a:bodyPr>
          <a:lstStyle/>
          <a:p>
            <a:pPr marL="0" indent="0" algn="just"/>
            <a:r>
              <a:rPr lang="vi-VN" altLang="en-US" sz="3000" b="1">
                <a:solidFill>
                  <a:srgbClr val="000000"/>
                </a:solidFill>
                <a:ea typeface="SimSun" panose="02010600030101010101" pitchFamily="2" charset="-122"/>
                <a:cs typeface="Times New Roman" panose="02020603050405020304" pitchFamily="18" charset="0"/>
              </a:rPr>
              <a:t>Tình huống 6:</a:t>
            </a:r>
          </a:p>
          <a:p>
            <a:pPr marL="0" indent="0" algn="just"/>
            <a:r>
              <a:rPr lang="vi-VN" altLang="en-US" sz="3000">
                <a:solidFill>
                  <a:srgbClr val="000000"/>
                </a:solidFill>
                <a:ea typeface="SimSun" panose="02010600030101010101" pitchFamily="2" charset="-122"/>
                <a:cs typeface="Times New Roman" panose="02020603050405020304" pitchFamily="18" charset="0"/>
              </a:rPr>
              <a:t>Công ty TNHH Ngọc Lan, là đơn vị sản xuất ăn va khăn ăn xuất khẩu. Để phục vụ cho đợt hàng xuất khẩu sang Thái Lan được thực hiện đúng tiến độ đã ký với đối tác, Công ty đã thỏa thuận với 50 công nhân của Công ty về việc làm thêm giờ trong 05 ngày từ thứ hai đến thứ sáu mỗi ngày 6 tiếng.</a:t>
            </a:r>
          </a:p>
          <a:p>
            <a:pPr marL="0" indent="0" algn="just"/>
            <a:r>
              <a:rPr lang="vi-VN" altLang="en-US" sz="3000">
                <a:solidFill>
                  <a:srgbClr val="000000"/>
                </a:solidFill>
                <a:ea typeface="SimSun" panose="02010600030101010101" pitchFamily="2" charset="-122"/>
                <a:cs typeface="Times New Roman" panose="02020603050405020304" pitchFamily="18" charset="0"/>
              </a:rPr>
              <a:t>Anh (chị) hãy cho biết việc Công ty TNHH Ngọc Lan thỏa thuận về thời giờ làm thêm có đúng vớicác quy định của pháp luật lao động hay không?</a:t>
            </a:r>
            <a:r>
              <a:rPr lang="vi-VN" altLang="en-US" sz="3000" u="heavy">
                <a:solidFill>
                  <a:srgbClr val="000000"/>
                </a:solidFill>
                <a:ea typeface="SimSun" panose="02010600030101010101" pitchFamily="2" charset="-122"/>
                <a:cs typeface="Times New Roman" panose="02020603050405020304" pitchFamily="18" charset="0"/>
              </a:rPr>
              <a:t> </a:t>
            </a:r>
            <a:endParaRPr lang="en-US" sz="3000">
              <a:latin typeface=".VnTime" panose="020B7200000000000000" charset="0"/>
              <a:cs typeface=".VnTime" panose="020B7200000000000000" charset="0"/>
            </a:endParaRPr>
          </a:p>
        </p:txBody>
      </p:sp>
    </p:spTree>
  </p:cSld>
  <p:clrMapOvr>
    <a:masterClrMapping/>
  </p:clrMapOvr>
  <p:transition>
    <p:fade thruBlk="1"/>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990600" y="304800"/>
            <a:ext cx="7539355" cy="5507990"/>
          </a:xfrm>
          <a:prstGeom prst="rect">
            <a:avLst/>
          </a:prstGeom>
          <a:noFill/>
          <a:ln w="9525">
            <a:noFill/>
          </a:ln>
        </p:spPr>
        <p:txBody>
          <a:bodyPr wrap="square">
            <a:spAutoFit/>
          </a:bodyPr>
          <a:lstStyle/>
          <a:p>
            <a:pPr marL="0" indent="0" algn="just"/>
            <a:r>
              <a:rPr lang="vi-VN" altLang="en-US" sz="2200" b="1">
                <a:solidFill>
                  <a:srgbClr val="000000"/>
                </a:solidFill>
                <a:ea typeface="SimSun" panose="02010600030101010101" pitchFamily="2" charset="-122"/>
                <a:cs typeface="Times New Roman" panose="02020603050405020304" pitchFamily="18" charset="0"/>
              </a:rPr>
              <a:t>Tình huống 7:</a:t>
            </a:r>
          </a:p>
          <a:p>
            <a:pPr marL="0" indent="0" algn="just"/>
            <a:r>
              <a:rPr lang="vi-VN" altLang="en-US" sz="2200">
                <a:solidFill>
                  <a:srgbClr val="000000"/>
                </a:solidFill>
                <a:ea typeface="SimSun" panose="02010600030101010101" pitchFamily="2" charset="-122"/>
                <a:cs typeface="Times New Roman" panose="02020603050405020304" pitchFamily="18" charset="0"/>
              </a:rPr>
              <a:t>Công ty TNHH Hoàng Long, là một doanh nghiệp liên doanh Việt Nam và Trung Quốc.</a:t>
            </a:r>
          </a:p>
          <a:p>
            <a:pPr marL="0" indent="0" algn="just"/>
            <a:r>
              <a:rPr lang="vi-VN" altLang="en-US" sz="2200">
                <a:solidFill>
                  <a:srgbClr val="000000"/>
                </a:solidFill>
                <a:ea typeface="SimSun" panose="02010600030101010101" pitchFamily="2" charset="-122"/>
                <a:cs typeface="Times New Roman" panose="02020603050405020304" pitchFamily="18" charset="0"/>
              </a:rPr>
              <a:t>Tháng 8/2012, Công ty tiến hành tuyển chọn và ký hợp đồng lao động bằng miệng có thời hạn 24 tháng với 10 nhân viên nam, trong đó có 02 nhân viên 14 tuổi.</a:t>
            </a:r>
          </a:p>
          <a:p>
            <a:pPr marL="0" indent="0" algn="just"/>
            <a:r>
              <a:rPr lang="vi-VN" altLang="en-US" sz="2200">
                <a:solidFill>
                  <a:srgbClr val="000000"/>
                </a:solidFill>
                <a:ea typeface="SimSun" panose="02010600030101010101" pitchFamily="2" charset="-122"/>
                <a:cs typeface="Times New Roman" panose="02020603050405020304" pitchFamily="18" charset="0"/>
              </a:rPr>
              <a:t>Ngày 20/9/2015, anh Nguyễn Văn Dũng là nhân viên Phòng Kỹ thuật bị tai nạn lao động phải điều trị tại bệnh viện trong thời gian một tháng. Anh Dũng đã yêu  cầu cơ quan bảo hiểm xã hội có thẩm quyền chi trả trợ cấp ốm đau. Tuy nhiên, do Công ty Hoàng Long không tham gia đóng BHXH cho người lao động, nên anh Dũng đã không được hưởng bảo hiểm xã hội theo quy định</a:t>
            </a:r>
          </a:p>
          <a:p>
            <a:pPr marL="0" indent="0" algn="just"/>
            <a:r>
              <a:rPr lang="vi-VN" altLang="en-US" sz="2200">
                <a:solidFill>
                  <a:srgbClr val="000000"/>
                </a:solidFill>
                <a:ea typeface="SimSun" panose="02010600030101010101" pitchFamily="2" charset="-122"/>
                <a:cs typeface="Times New Roman" panose="02020603050405020304" pitchFamily="18" charset="0"/>
              </a:rPr>
              <a:t>Trong trường hợp trên, theo anh (chị), việc ký kết hợp đồng lao động và không đóng bảo hiểm xã hội cho người lao động của Công ty Hoàng Long có vi phạm pháp luật lao động không?</a:t>
            </a:r>
            <a:endParaRPr lang="en-US"/>
          </a:p>
        </p:txBody>
      </p:sp>
    </p:spTree>
  </p:cSld>
  <p:clrMapOvr>
    <a:masterClrMapping/>
  </p:clrMapOvr>
  <p:transition>
    <p:fade thruBlk="1"/>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762000" y="533400"/>
            <a:ext cx="7727950" cy="5939155"/>
          </a:xfrm>
          <a:prstGeom prst="rect">
            <a:avLst/>
          </a:prstGeom>
          <a:noFill/>
          <a:ln w="9525">
            <a:noFill/>
          </a:ln>
        </p:spPr>
        <p:txBody>
          <a:bodyPr wrap="square">
            <a:spAutoFit/>
          </a:bodyPr>
          <a:lstStyle/>
          <a:p>
            <a:pPr marL="0" indent="0" algn="just"/>
            <a:r>
              <a:rPr lang="en-US" sz="2000" b="0">
                <a:latin typeface="Times New Roman" panose="02020603050405020304" pitchFamily="18" charset="0"/>
                <a:ea typeface="SimSun" panose="02010600030101010101" pitchFamily="2" charset="-122"/>
              </a:rPr>
              <a:t>Khoảng 22h30 phút ngày 18/9/2016, chị Hà nhân viên phục vụ quán nhậu X, yêu cầu ông Viễn (khách hàng) thanh toán tiền vì quán chuẩn bị đóng cửa. Ông Viễn không đồng ý, lớn tiếng chửi bới và có hành vi đập phá bàn ăn. Thấy vậy, anh Nghĩa (chủ quán) tiến đến can ngăn thì ông Viễn đã hất bàn ăn về phía mình. Bực tức trước sự hung hăng của ông Viễn, Nghĩa đã dùng ghế nhựa phang vào người làm ông Viễn té nhào xuống đất. Nghĩa xốc nách, kéo ông Viễn ra khỏi quán và gọi điện cho người nhà ông Viễn chở về. Trong khi người nhà chưa đến thì ông Viễn bò dậy, tiếp tục vào quán vớ vỏ chai bia đập phá bàn ăn, chửi bới ầm ĩ...Nghĩa lôi ông ra ông lại nhào vào, bực mình Nghĩa năm 2 vai ông Viễn xô mạnh khiến ông Viễn té nhào xuống đất nằm bất động.</a:t>
            </a:r>
          </a:p>
          <a:p>
            <a:pPr marL="0" indent="0" algn="just"/>
            <a:r>
              <a:rPr lang="en-US" sz="2000" b="0">
                <a:latin typeface="Times New Roman" panose="02020603050405020304" pitchFamily="18" charset="0"/>
                <a:ea typeface="SimSun" panose="02010600030101010101" pitchFamily="2" charset="-122"/>
              </a:rPr>
              <a:t>Khi người nhà đến nơi, thấy ông Viễn nôn ra dịch màu nâu, nồng nặc mùi bia rượu, nghĩ ông Viễn bị say rượu nên chở về nhà. Đến 3h sáng hôm sau thấy ông Viễn có dấu hiệu khó thở, hôn mê nên gia đình chở vào bệnh viện cấp cứu, sau đó ông Viễn tử vong. Kết quả giám định cho thấy ông Viễn tử vong do chấn thương sọ não sau cú đẩy của Nghĩa.</a:t>
            </a:r>
          </a:p>
          <a:p>
            <a:pPr marL="0" indent="0" algn="just"/>
            <a:r>
              <a:rPr lang="en-US" sz="2000" b="0">
                <a:latin typeface="Times New Roman" panose="02020603050405020304" pitchFamily="18" charset="0"/>
                <a:ea typeface="SimSun" panose="02010600030101010101" pitchFamily="2" charset="-122"/>
              </a:rPr>
              <a:t>Căn cứ bộ luật Hình sự 2015, bạn hãy cho biết anh Nghĩa phạm tội gì? Tội giết người theo Đ123 hay tội cố ý gây thương tích theo Điều 134 hay tội vô ý làm chết người theo Điều 128.</a:t>
            </a:r>
            <a:endParaRPr lang="en-US" sz="2000"/>
          </a:p>
        </p:txBody>
      </p:sp>
    </p:spTree>
  </p:cSld>
  <p:clrMapOvr>
    <a:masterClrMapping/>
  </p:clrMapOvr>
  <p:transition>
    <p:fade thruBlk="1"/>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609600" y="533400"/>
            <a:ext cx="7724775" cy="5846445"/>
          </a:xfrm>
          <a:prstGeom prst="rect">
            <a:avLst/>
          </a:prstGeom>
          <a:noFill/>
          <a:ln w="9525">
            <a:noFill/>
          </a:ln>
        </p:spPr>
        <p:txBody>
          <a:bodyPr wrap="square">
            <a:spAutoFit/>
          </a:bodyPr>
          <a:lstStyle/>
          <a:p>
            <a:pPr marL="0" indent="0" algn="just"/>
            <a:r>
              <a:rPr lang="en-US" sz="2200" b="0">
                <a:latin typeface="Times New Roman" panose="02020603050405020304" pitchFamily="18" charset="0"/>
                <a:ea typeface="SimSun" panose="02010600030101010101" pitchFamily="2" charset="-122"/>
              </a:rPr>
              <a:t>Nguyễn Văn Thực (sinh năm 1985) là một người nghiện ma túy. Khoảng 23h ngày 15/6/2</a:t>
            </a:r>
            <a:r>
              <a:rPr lang="vi-VN" altLang="en-US" sz="2200" b="0">
                <a:latin typeface="Times New Roman" panose="02020603050405020304" pitchFamily="18" charset="0"/>
                <a:ea typeface="SimSun" panose="02010600030101010101" pitchFamily="2" charset="-122"/>
              </a:rPr>
              <a:t>0</a:t>
            </a:r>
            <a:r>
              <a:rPr lang="en-US" sz="2200" b="0">
                <a:latin typeface="Times New Roman" panose="02020603050405020304" pitchFamily="18" charset="0"/>
                <a:ea typeface="SimSun" panose="02010600030101010101" pitchFamily="2" charset="-122"/>
              </a:rPr>
              <a:t>18, Thực chuẩn bị 01 dao nhọn để trong túi quần đi bộ lang thang trong khu dân cư xem có nhà nào sơ hở để trộm tài sản bán lấy tiền mua heroin để sử dụng. Đến khu vực phường 3, quan sát thấy nhà ông Quang không khóa cổng, cả nhà đang xem bóng đá trong phòng khách dưới tầng trệt, Thực lẻn vào nhà lên lầu 1, lấy chiếc điện thoại iphone 6 plus và 01 ví tiền trên bàn. Trong khi Thực đang tìm cách tẩu thoát thì anh Lâm con ông Quang phát hiện, lao đến ôm chặt tên Thực và la “trộm, trộm”. Trong quá trình giằng co, bóp tiền và điện thoại trong túi Thặc văng ra ngoài. Biết khó tẩu thoát, Thực đã rút dao đâm nhiều nhát vào tay và người anh Lân, sau đó Thực nhặt lại điện thoại và bóp tiền rồi nhanh chóng chạy thoát. Anh Lân bị thương nặng và sau đó 03 ngày thì tên Thực bị bắt.</a:t>
            </a:r>
          </a:p>
          <a:p>
            <a:pPr marL="0" indent="0" algn="just"/>
            <a:r>
              <a:rPr lang="en-US" sz="2200" b="0">
                <a:latin typeface="Times New Roman" panose="02020603050405020304" pitchFamily="18" charset="0"/>
                <a:ea typeface="SimSun" panose="02010600030101010101" pitchFamily="2" charset="-122"/>
              </a:rPr>
              <a:t>Căn cứ vào Bộ luật Hình sự 2015, Thực phạm tội gì? Tội trộm cắp tài sản theo Điều 173; tội cướp tài sản theo Điều 168 hay tội cố ý gây thương tích theo Điều 134.</a:t>
            </a:r>
            <a:endParaRPr lang="en-US" sz="2200"/>
          </a:p>
        </p:txBody>
      </p:sp>
    </p:spTree>
  </p:cSld>
  <p:clrMapOvr>
    <a:masterClrMapping/>
  </p:clrMapOvr>
  <p:transition>
    <p:fade thruBlk="1"/>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nvSpPr>
        <p:spPr>
          <a:xfrm>
            <a:off x="486569" y="1848795"/>
            <a:ext cx="8171656" cy="3160410"/>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3200" kern="1200" baseline="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spcAft>
                <a:spcPts val="600"/>
              </a:spcAft>
            </a:pPr>
            <a:r>
              <a:rPr lang="en-US" sz="9600" b="1">
                <a:solidFill>
                  <a:srgbClr val="FFB014"/>
                </a:solidFill>
              </a:rPr>
              <a:t>THANK YOU!</a:t>
            </a:r>
            <a:endParaRPr lang="en-US" altLang="en-US" sz="9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4"/>
          <p:cNvSpPr>
            <a:spLocks noGrp="1"/>
          </p:cNvSpPr>
          <p:nvPr>
            <p:ph type="title" idx="4294967295"/>
          </p:nvPr>
        </p:nvSpPr>
        <p:spPr>
          <a:xfrm>
            <a:off x="276225" y="228600"/>
            <a:ext cx="8591550" cy="914400"/>
          </a:xfrm>
        </p:spPr>
        <p:txBody>
          <a:bodyPr/>
          <a:lstStyle/>
          <a:p>
            <a:pPr eaLnBrk="1" hangingPunct="1"/>
            <a:r>
              <a:rPr lang="en-US" sz="3200" b="1">
                <a:solidFill>
                  <a:srgbClr val="FF0000"/>
                </a:solidFill>
              </a:rPr>
              <a:t>I. KHÁI QUÁT CHUNG VỀ LUẬT LAO ĐỘNG</a:t>
            </a:r>
            <a:endParaRPr lang="en-US" sz="3200">
              <a:solidFill>
                <a:srgbClr val="FF0000"/>
              </a:solidFill>
            </a:endParaRPr>
          </a:p>
        </p:txBody>
      </p:sp>
      <p:sp>
        <p:nvSpPr>
          <p:cNvPr id="6" name="Content Placeholder 5"/>
          <p:cNvSpPr>
            <a:spLocks noGrp="1"/>
          </p:cNvSpPr>
          <p:nvPr>
            <p:ph sz="quarter" idx="4294967295"/>
          </p:nvPr>
        </p:nvSpPr>
        <p:spPr>
          <a:xfrm>
            <a:off x="228600" y="1524000"/>
            <a:ext cx="8610600" cy="5029200"/>
          </a:xfrm>
        </p:spPr>
        <p:txBody>
          <a:bodyPr/>
          <a:lstStyle/>
          <a:p>
            <a:pPr marL="0" indent="0" algn="just" eaLnBrk="1" hangingPunct="1">
              <a:buFont typeface="Wingdings" panose="05000000000000000000" pitchFamily="2" charset="2"/>
              <a:buNone/>
            </a:pPr>
            <a:r>
              <a:rPr lang="en-US" sz="3600" b="1">
                <a:solidFill>
                  <a:srgbClr val="0070C0"/>
                </a:solidFill>
              </a:rPr>
              <a:t>1.</a:t>
            </a:r>
            <a:r>
              <a:rPr lang="vi-VN" altLang="en-US" sz="3600" b="1">
                <a:solidFill>
                  <a:srgbClr val="0070C0"/>
                </a:solidFill>
              </a:rPr>
              <a:t> </a:t>
            </a:r>
            <a:r>
              <a:rPr lang="en-US" sz="3600" b="1">
                <a:solidFill>
                  <a:srgbClr val="0070C0"/>
                </a:solidFill>
              </a:rPr>
              <a:t>Khái niệm</a:t>
            </a:r>
          </a:p>
          <a:p>
            <a:pPr marL="0" indent="0" algn="just" eaLnBrk="1" hangingPunct="1">
              <a:buFont typeface="Wingdings" panose="05000000000000000000" pitchFamily="2" charset="2"/>
              <a:buNone/>
            </a:pPr>
            <a:r>
              <a:rPr lang="en-US" sz="2800" b="1" i="1"/>
              <a:t>	</a:t>
            </a:r>
            <a:r>
              <a:rPr lang="en-US" sz="2800" b="1"/>
              <a:t>Luật lao động</a:t>
            </a:r>
            <a:r>
              <a:rPr lang="en-US" sz="2800" b="1" i="1"/>
              <a:t> </a:t>
            </a:r>
            <a:r>
              <a:rPr lang="en-US" sz="2800"/>
              <a:t>là 1 ngành luật độc lập trong hệ thống pháp luật nước CHXHCN Việt Nam, bao gồm hệ thống những quy phạm pháp luật do Nhà nước ban hành điều chỉnh: </a:t>
            </a:r>
          </a:p>
          <a:p>
            <a:pPr marL="0" indent="0" algn="just" eaLnBrk="1" hangingPunct="1">
              <a:buFontTx/>
              <a:buChar char="-"/>
            </a:pPr>
            <a:r>
              <a:rPr lang="en-US" sz="2800" i="1"/>
              <a:t> </a:t>
            </a:r>
            <a:r>
              <a:rPr lang="en-US" sz="2800" b="1" i="1">
                <a:solidFill>
                  <a:srgbClr val="0000FF"/>
                </a:solidFill>
              </a:rPr>
              <a:t>Quan hệ lao động</a:t>
            </a:r>
            <a:r>
              <a:rPr lang="en-US" sz="2800" i="1"/>
              <a:t> làm công ăn lương giữa người lao động với người sử dụng lao động </a:t>
            </a:r>
          </a:p>
          <a:p>
            <a:pPr marL="0" indent="0" algn="just" eaLnBrk="1" hangingPunct="1">
              <a:buFontTx/>
              <a:buChar char="-"/>
            </a:pPr>
            <a:r>
              <a:rPr lang="en-US" sz="2800" i="1"/>
              <a:t> </a:t>
            </a:r>
            <a:r>
              <a:rPr lang="en-US" sz="2800" b="1" i="1">
                <a:solidFill>
                  <a:srgbClr val="0000FF"/>
                </a:solidFill>
              </a:rPr>
              <a:t>Các quan hệ xã hội liên quan</a:t>
            </a:r>
            <a:r>
              <a:rPr lang="en-US" sz="2800" i="1"/>
              <a:t> trực tiếp với quan hệ lao động.</a:t>
            </a:r>
            <a:r>
              <a:rPr lang="en-US" sz="2800"/>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 calcmode="lin" valueType="num">
                                      <p:cBhvr additive="base">
                                        <p:cTn id="7"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 calcmode="lin" valueType="num">
                                      <p:cBhvr additive="base">
                                        <p:cTn id="13"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 calcmode="lin" valueType="num">
                                      <p:cBhvr additive="base">
                                        <p:cTn id="19"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1"/>
          <p:cNvSpPr>
            <a:spLocks noGrp="1"/>
          </p:cNvSpPr>
          <p:nvPr>
            <p:ph type="title"/>
          </p:nvPr>
        </p:nvSpPr>
        <p:spPr>
          <a:xfrm>
            <a:off x="533400" y="228600"/>
            <a:ext cx="8534400" cy="990600"/>
          </a:xfrm>
        </p:spPr>
        <p:txBody>
          <a:bodyPr/>
          <a:lstStyle/>
          <a:p>
            <a:r>
              <a:rPr lang="en-US" sz="2800" b="1">
                <a:solidFill>
                  <a:srgbClr val="FF0000"/>
                </a:solidFill>
              </a:rPr>
              <a:t>I. KHÁI QUÁT CHUNG VỀ LUẬT LAO ĐỘNG</a:t>
            </a:r>
            <a:endParaRPr lang="en-US" sz="2800"/>
          </a:p>
        </p:txBody>
      </p:sp>
      <p:sp>
        <p:nvSpPr>
          <p:cNvPr id="3" name="Content Placeholder 2"/>
          <p:cNvSpPr>
            <a:spLocks noGrp="1"/>
          </p:cNvSpPr>
          <p:nvPr>
            <p:ph sz="quarter" idx="1"/>
          </p:nvPr>
        </p:nvSpPr>
        <p:spPr>
          <a:xfrm>
            <a:off x="228600" y="1600200"/>
            <a:ext cx="8763000" cy="5029200"/>
          </a:xfrm>
        </p:spPr>
        <p:txBody>
          <a:bodyPr/>
          <a:lstStyle/>
          <a:p>
            <a:pPr marL="0" indent="0" algn="just" eaLnBrk="1" hangingPunct="1">
              <a:buFont typeface="Wingdings" panose="05000000000000000000" pitchFamily="2" charset="2"/>
              <a:buNone/>
            </a:pPr>
            <a:r>
              <a:rPr lang="en-US" sz="3200" b="1">
                <a:solidFill>
                  <a:srgbClr val="0070C0"/>
                </a:solidFill>
              </a:rPr>
              <a:t>2.</a:t>
            </a:r>
            <a:r>
              <a:rPr lang="vi-VN" altLang="en-US" sz="3200" b="1">
                <a:solidFill>
                  <a:srgbClr val="0070C0"/>
                </a:solidFill>
              </a:rPr>
              <a:t> </a:t>
            </a:r>
            <a:r>
              <a:rPr lang="en-US" sz="3200" b="1">
                <a:solidFill>
                  <a:srgbClr val="0070C0"/>
                </a:solidFill>
              </a:rPr>
              <a:t>Đối tượng điều chỉnh</a:t>
            </a:r>
            <a:endParaRPr lang="en-US" sz="3200">
              <a:solidFill>
                <a:srgbClr val="0070C0"/>
              </a:solidFill>
            </a:endParaRPr>
          </a:p>
          <a:p>
            <a:pPr marL="0" indent="0" algn="just" eaLnBrk="1" hangingPunct="1">
              <a:buFont typeface="Wingdings" panose="05000000000000000000" pitchFamily="2" charset="2"/>
              <a:buNone/>
            </a:pPr>
            <a:r>
              <a:rPr lang="en-US" b="1"/>
              <a:t>	</a:t>
            </a:r>
            <a:r>
              <a:rPr lang="en-US" sz="2400"/>
              <a:t>Đối tượng điều chỉnh của luật lao động là QH lao động và những QH liên quan đến quan hệ lao động.</a:t>
            </a:r>
          </a:p>
          <a:p>
            <a:pPr marL="0" indent="0" algn="just">
              <a:buFont typeface="Wingdings" panose="05000000000000000000" pitchFamily="2" charset="2"/>
              <a:buNone/>
            </a:pPr>
            <a:r>
              <a:rPr lang="en-US" sz="2400"/>
              <a:t>	- </a:t>
            </a:r>
            <a:r>
              <a:rPr lang="en-US" sz="2400" b="1">
                <a:solidFill>
                  <a:srgbClr val="0000FF"/>
                </a:solidFill>
              </a:rPr>
              <a:t>QUAN HỆ LAO ĐỘNG</a:t>
            </a:r>
            <a:r>
              <a:rPr lang="en-US" sz="2400"/>
              <a:t> là quan hệ giữa người với người hình thành nên trong quá trình lao động.</a:t>
            </a:r>
          </a:p>
          <a:p>
            <a:pPr marL="0" indent="0" algn="just">
              <a:buFont typeface="Wingdings" panose="05000000000000000000" pitchFamily="2" charset="2"/>
              <a:buNone/>
            </a:pPr>
            <a:r>
              <a:rPr lang="en-US" sz="2400"/>
              <a:t>	</a:t>
            </a:r>
          </a:p>
          <a:p>
            <a:pPr marL="0" indent="0" algn="just" eaLnBrk="1" hangingPunct="1">
              <a:buFont typeface="Wingdings" panose="05000000000000000000" pitchFamily="2" charset="2"/>
              <a:buNone/>
            </a:pPr>
            <a:r>
              <a:rPr lang="en-US" sz="2400"/>
              <a:t>	</a:t>
            </a:r>
          </a:p>
        </p:txBody>
      </p:sp>
      <p:pic>
        <p:nvPicPr>
          <p:cNvPr id="11268" name="Picture 4" descr="C:\Users\Luong Thanh Binh\Downloads\images (4).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48000" y="4114800"/>
            <a:ext cx="2476500" cy="184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1268"/>
                                        </p:tgtEl>
                                        <p:attrNameLst>
                                          <p:attrName>style.visibility</p:attrName>
                                        </p:attrNameLst>
                                      </p:cBhvr>
                                      <p:to>
                                        <p:strVal val="visible"/>
                                      </p:to>
                                    </p:set>
                                    <p:anim calcmode="lin" valueType="num">
                                      <p:cBhvr additive="base">
                                        <p:cTn id="25" dur="500" fill="hold"/>
                                        <p:tgtEl>
                                          <p:spTgt spid="11268"/>
                                        </p:tgtEl>
                                        <p:attrNameLst>
                                          <p:attrName>ppt_x</p:attrName>
                                        </p:attrNameLst>
                                      </p:cBhvr>
                                      <p:tavLst>
                                        <p:tav tm="0">
                                          <p:val>
                                            <p:strVal val="#ppt_x"/>
                                          </p:val>
                                        </p:tav>
                                        <p:tav tm="100000">
                                          <p:val>
                                            <p:strVal val="#ppt_x"/>
                                          </p:val>
                                        </p:tav>
                                      </p:tavLst>
                                    </p:anim>
                                    <p:anim calcmode="lin" valueType="num">
                                      <p:cBhvr additive="base">
                                        <p:cTn id="26" dur="500" fill="hold"/>
                                        <p:tgtEl>
                                          <p:spTgt spid="1126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612775" y="228600"/>
            <a:ext cx="8153400" cy="990600"/>
          </a:xfrm>
        </p:spPr>
        <p:txBody>
          <a:bodyPr/>
          <a:lstStyle/>
          <a:p>
            <a:r>
              <a:rPr lang="en-US" b="1">
                <a:solidFill>
                  <a:srgbClr val="0070C0"/>
                </a:solidFill>
              </a:rPr>
              <a:t>2. Đối tượng điều chỉnh</a:t>
            </a:r>
            <a:endParaRPr lang="vi-VN"/>
          </a:p>
        </p:txBody>
      </p:sp>
      <p:sp>
        <p:nvSpPr>
          <p:cNvPr id="13315" name="Content Placeholder 2"/>
          <p:cNvSpPr>
            <a:spLocks noGrp="1"/>
          </p:cNvSpPr>
          <p:nvPr>
            <p:ph sz="quarter" idx="1"/>
          </p:nvPr>
        </p:nvSpPr>
        <p:spPr>
          <a:xfrm>
            <a:off x="612775" y="1600200"/>
            <a:ext cx="8153400" cy="4495800"/>
          </a:xfrm>
        </p:spPr>
        <p:txBody>
          <a:bodyPr/>
          <a:lstStyle/>
          <a:p>
            <a:pPr marL="0" indent="0" algn="just">
              <a:buFont typeface="Wingdings" panose="05000000000000000000" pitchFamily="2" charset="2"/>
              <a:buNone/>
            </a:pPr>
            <a:r>
              <a:rPr lang="en-US" sz="3200" b="1"/>
              <a:t>CÁC </a:t>
            </a:r>
            <a:r>
              <a:rPr lang="en-US" sz="3200" b="1">
                <a:solidFill>
                  <a:srgbClr val="0000FF"/>
                </a:solidFill>
              </a:rPr>
              <a:t>QUAN HỆ XÃ HỘI LIÊN QUAN TRỰC TIẾP</a:t>
            </a:r>
            <a:r>
              <a:rPr lang="en-US" sz="3200" b="1"/>
              <a:t> VỚI QUAN HỆ LAO ĐỘNG: </a:t>
            </a:r>
          </a:p>
          <a:p>
            <a:pPr marL="0" indent="0" algn="just">
              <a:buNone/>
            </a:pPr>
            <a:r>
              <a:rPr lang="en-US" sz="2400"/>
              <a:t>- Quan hệ về việc làm; </a:t>
            </a:r>
          </a:p>
          <a:p>
            <a:pPr marL="0" indent="0" algn="just">
              <a:buNone/>
            </a:pPr>
            <a:r>
              <a:rPr lang="en-US" sz="2400"/>
              <a:t>- Quan hệ học nghề; </a:t>
            </a:r>
          </a:p>
          <a:p>
            <a:pPr marL="0" indent="0" algn="just">
              <a:buNone/>
            </a:pPr>
            <a:r>
              <a:rPr lang="en-US" sz="2400"/>
              <a:t>- Quan hệ bồi thường thiệt hại; </a:t>
            </a:r>
          </a:p>
          <a:p>
            <a:pPr marL="0" indent="0" algn="just">
              <a:buNone/>
            </a:pPr>
            <a:r>
              <a:rPr lang="en-US" sz="2400"/>
              <a:t>- Quan hệ về bảo hiểm xã hội; </a:t>
            </a:r>
          </a:p>
          <a:p>
            <a:pPr marL="0" indent="0" algn="just">
              <a:buNone/>
            </a:pPr>
            <a:r>
              <a:rPr lang="en-US" sz="2400"/>
              <a:t>- Quan hệ giữa người sử dụng lao động và đại diện của tập thể lao động; </a:t>
            </a:r>
          </a:p>
          <a:p>
            <a:pPr marL="0" indent="0" algn="just">
              <a:buNone/>
            </a:pPr>
            <a:r>
              <a:rPr lang="en-US" sz="2400"/>
              <a:t>- Quan hệ về giải quyết tranh chấp lao động và các cuộc đình công; </a:t>
            </a:r>
          </a:p>
          <a:p>
            <a:pPr marL="0" indent="0" algn="just">
              <a:buNone/>
            </a:pPr>
            <a:r>
              <a:rPr lang="en-US" sz="2400"/>
              <a:t>- Quan hệ về quản lý lao động.</a:t>
            </a:r>
          </a:p>
          <a:p>
            <a:pPr marL="0" indent="0" algn="just" eaLnBrk="1" hangingPunct="1">
              <a:buFont typeface="Wingdings" panose="05000000000000000000" pitchFamily="2" charset="2"/>
              <a:buNone/>
            </a:pPr>
            <a:r>
              <a:rPr lang="en-US" sz="2400"/>
              <a:t>	</a:t>
            </a:r>
          </a:p>
          <a:p>
            <a:pPr marL="0" indent="0"/>
            <a:endParaRPr lang="vi-VN"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a:xfrm>
            <a:off x="304800" y="228600"/>
            <a:ext cx="8461375" cy="990600"/>
          </a:xfrm>
        </p:spPr>
        <p:txBody>
          <a:bodyPr/>
          <a:lstStyle/>
          <a:p>
            <a:r>
              <a:rPr lang="en-US" sz="2800" b="1">
                <a:solidFill>
                  <a:srgbClr val="FF0000"/>
                </a:solidFill>
              </a:rPr>
              <a:t>I. KHÁI QUÁT CHUNG VỀ LUẬT LAO ĐỘNG</a:t>
            </a:r>
            <a:endParaRPr lang="en-US" sz="2800"/>
          </a:p>
        </p:txBody>
      </p:sp>
      <p:sp>
        <p:nvSpPr>
          <p:cNvPr id="3" name="Content Placeholder 2"/>
          <p:cNvSpPr>
            <a:spLocks noGrp="1"/>
          </p:cNvSpPr>
          <p:nvPr>
            <p:ph sz="quarter" idx="1"/>
          </p:nvPr>
        </p:nvSpPr>
        <p:spPr>
          <a:xfrm>
            <a:off x="152400" y="1600200"/>
            <a:ext cx="8686800" cy="4953000"/>
          </a:xfrm>
        </p:spPr>
        <p:txBody>
          <a:bodyPr/>
          <a:lstStyle/>
          <a:p>
            <a:pPr marL="0" indent="0" eaLnBrk="1" hangingPunct="1">
              <a:buFont typeface="Wingdings" panose="05000000000000000000" pitchFamily="2" charset="2"/>
              <a:buNone/>
            </a:pPr>
            <a:r>
              <a:rPr lang="en-US" sz="3200" b="1">
                <a:solidFill>
                  <a:srgbClr val="0070C0"/>
                </a:solidFill>
              </a:rPr>
              <a:t>3. Phương pháp điều chỉnh</a:t>
            </a:r>
          </a:p>
          <a:p>
            <a:pPr marL="0" indent="0" algn="just" eaLnBrk="1" hangingPunct="1">
              <a:buFont typeface="Wingdings" panose="05000000000000000000" pitchFamily="2" charset="2"/>
              <a:buNone/>
            </a:pPr>
            <a:r>
              <a:rPr lang="en-US" sz="2400" b="1"/>
              <a:t>- Phương pháp thỏa thuận</a:t>
            </a:r>
          </a:p>
          <a:p>
            <a:pPr marL="0" indent="0" algn="just" eaLnBrk="1" hangingPunct="1">
              <a:buFont typeface="Wingdings" panose="05000000000000000000" pitchFamily="2" charset="2"/>
              <a:buNone/>
            </a:pPr>
            <a:r>
              <a:rPr lang="en-US" sz="2400"/>
              <a:t>	</a:t>
            </a:r>
          </a:p>
          <a:p>
            <a:pPr marL="0" indent="0" algn="just" eaLnBrk="1" hangingPunct="1">
              <a:buFont typeface="Wingdings" panose="05000000000000000000" pitchFamily="2" charset="2"/>
              <a:buNone/>
            </a:pPr>
            <a:endParaRPr lang="en-US" sz="2400" i="1"/>
          </a:p>
          <a:p>
            <a:pPr marL="0" indent="0" algn="just" eaLnBrk="1" hangingPunct="1">
              <a:buFont typeface="Wingdings" panose="05000000000000000000" pitchFamily="2" charset="2"/>
              <a:buNone/>
            </a:pPr>
            <a:r>
              <a:rPr lang="en-US" sz="2400" b="1" i="1"/>
              <a:t>- </a:t>
            </a:r>
            <a:r>
              <a:rPr lang="en-US" sz="2400" b="1"/>
              <a:t>Phương pháp mệnh lệnh</a:t>
            </a:r>
          </a:p>
          <a:p>
            <a:pPr marL="0" indent="0" algn="just" eaLnBrk="1" hangingPunct="1">
              <a:buFont typeface="Wingdings" panose="05000000000000000000" pitchFamily="2" charset="2"/>
              <a:buNone/>
            </a:pPr>
            <a:endParaRPr lang="en-US" sz="2400"/>
          </a:p>
          <a:p>
            <a:pPr marL="0" indent="0" algn="just" eaLnBrk="1" hangingPunct="1">
              <a:buFont typeface="Wingdings" panose="05000000000000000000" pitchFamily="2" charset="2"/>
              <a:buNone/>
            </a:pPr>
            <a:endParaRPr lang="en-US" sz="2400" b="1"/>
          </a:p>
          <a:p>
            <a:pPr marL="0" indent="0" algn="just" eaLnBrk="1" hangingPunct="1">
              <a:buFont typeface="Wingdings" panose="05000000000000000000" pitchFamily="2" charset="2"/>
              <a:buNone/>
            </a:pPr>
            <a:r>
              <a:rPr lang="en-US" sz="2400" b="1" i="1"/>
              <a:t>- </a:t>
            </a:r>
            <a:r>
              <a:rPr lang="en-US" sz="2400" b="1"/>
              <a:t>Phương pháp “tham gia của công đoàn”</a:t>
            </a:r>
          </a:p>
        </p:txBody>
      </p:sp>
      <p:pic>
        <p:nvPicPr>
          <p:cNvPr id="12292" name="Picture 4" descr="C:\Users\Luong Thanh Binh\Downloads\images (37).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675" y="2052779"/>
            <a:ext cx="1406525" cy="1288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93" name="Picture 5" descr="C:\Users\Luong Thanh Binh\Downloads\download (7).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11625" y="3270250"/>
            <a:ext cx="192405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94" name="Picture 6" descr="C:\Users\Luong Thanh Binh\Downloads\images (13).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89675" y="4800600"/>
            <a:ext cx="2105025" cy="15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anim calcmode="lin" valueType="num">
                                      <p:cBhvr additive="base">
                                        <p:cTn id="1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2292"/>
                                        </p:tgtEl>
                                        <p:attrNameLst>
                                          <p:attrName>style.visibility</p:attrName>
                                        </p:attrNameLst>
                                      </p:cBhvr>
                                      <p:to>
                                        <p:strVal val="visible"/>
                                      </p:to>
                                    </p:set>
                                    <p:animEffect transition="in" filter="fade">
                                      <p:cBhvr>
                                        <p:cTn id="25" dur="500"/>
                                        <p:tgtEl>
                                          <p:spTgt spid="12292"/>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12293"/>
                                        </p:tgtEl>
                                        <p:attrNameLst>
                                          <p:attrName>style.visibility</p:attrName>
                                        </p:attrNameLst>
                                      </p:cBhvr>
                                      <p:to>
                                        <p:strVal val="visible"/>
                                      </p:to>
                                    </p:set>
                                    <p:animEffect transition="in" filter="fade">
                                      <p:cBhvr>
                                        <p:cTn id="30" dur="1000"/>
                                        <p:tgtEl>
                                          <p:spTgt spid="12293"/>
                                        </p:tgtEl>
                                      </p:cBhvr>
                                    </p:animEffect>
                                    <p:anim calcmode="lin" valueType="num">
                                      <p:cBhvr>
                                        <p:cTn id="31" dur="1000" fill="hold"/>
                                        <p:tgtEl>
                                          <p:spTgt spid="12293"/>
                                        </p:tgtEl>
                                        <p:attrNameLst>
                                          <p:attrName>ppt_x</p:attrName>
                                        </p:attrNameLst>
                                      </p:cBhvr>
                                      <p:tavLst>
                                        <p:tav tm="0">
                                          <p:val>
                                            <p:strVal val="#ppt_x"/>
                                          </p:val>
                                        </p:tav>
                                        <p:tav tm="100000">
                                          <p:val>
                                            <p:strVal val="#ppt_x"/>
                                          </p:val>
                                        </p:tav>
                                      </p:tavLst>
                                    </p:anim>
                                    <p:anim calcmode="lin" valueType="num">
                                      <p:cBhvr>
                                        <p:cTn id="32" dur="1000" fill="hold"/>
                                        <p:tgtEl>
                                          <p:spTgt spid="12293"/>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2294"/>
                                        </p:tgtEl>
                                        <p:attrNameLst>
                                          <p:attrName>style.visibility</p:attrName>
                                        </p:attrNameLst>
                                      </p:cBhvr>
                                      <p:to>
                                        <p:strVal val="visible"/>
                                      </p:to>
                                    </p:set>
                                    <p:anim calcmode="lin" valueType="num">
                                      <p:cBhvr additive="base">
                                        <p:cTn id="37" dur="500" fill="hold"/>
                                        <p:tgtEl>
                                          <p:spTgt spid="12294"/>
                                        </p:tgtEl>
                                        <p:attrNameLst>
                                          <p:attrName>ppt_x</p:attrName>
                                        </p:attrNameLst>
                                      </p:cBhvr>
                                      <p:tavLst>
                                        <p:tav tm="0">
                                          <p:val>
                                            <p:strVal val="#ppt_x"/>
                                          </p:val>
                                        </p:tav>
                                        <p:tav tm="100000">
                                          <p:val>
                                            <p:strVal val="#ppt_x"/>
                                          </p:val>
                                        </p:tav>
                                      </p:tavLst>
                                    </p:anim>
                                    <p:anim calcmode="lin" valueType="num">
                                      <p:cBhvr additive="base">
                                        <p:cTn id="38" dur="500" fill="hold"/>
                                        <p:tgtEl>
                                          <p:spTgt spid="1229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612775" y="0"/>
            <a:ext cx="8153400" cy="1219200"/>
          </a:xfrm>
        </p:spPr>
        <p:txBody>
          <a:bodyPr/>
          <a:lstStyle/>
          <a:p>
            <a:pPr algn="ctr" eaLnBrk="1" hangingPunct="1"/>
            <a:r>
              <a:rPr lang="en-US" sz="4000" b="1">
                <a:solidFill>
                  <a:srgbClr val="FF0000"/>
                </a:solidFill>
              </a:rPr>
              <a:t>II. MỘT SỐ NỘI DUNG CƠ BẢN CỦA LUẬT LAO ĐỘNG</a:t>
            </a:r>
            <a:endParaRPr lang="en-US" sz="4000">
              <a:solidFill>
                <a:srgbClr val="FF0000"/>
              </a:solidFill>
            </a:endParaRPr>
          </a:p>
        </p:txBody>
      </p:sp>
      <p:sp>
        <p:nvSpPr>
          <p:cNvPr id="15363" name="Content Placeholder 2"/>
          <p:cNvSpPr>
            <a:spLocks noGrp="1"/>
          </p:cNvSpPr>
          <p:nvPr>
            <p:ph sz="quarter" idx="1"/>
          </p:nvPr>
        </p:nvSpPr>
        <p:spPr>
          <a:xfrm>
            <a:off x="274638" y="1600200"/>
            <a:ext cx="8594725" cy="5257800"/>
          </a:xfrm>
        </p:spPr>
        <p:txBody>
          <a:bodyPr/>
          <a:lstStyle/>
          <a:p>
            <a:pPr eaLnBrk="1" hangingPunct="1"/>
            <a:r>
              <a:rPr lang="en-US" sz="2400" b="1"/>
              <a:t>Việc làm và học nghề</a:t>
            </a:r>
          </a:p>
          <a:p>
            <a:pPr eaLnBrk="1" hangingPunct="1"/>
            <a:r>
              <a:rPr lang="en-US" sz="2400" b="1"/>
              <a:t>Hợp đồng lao động</a:t>
            </a:r>
          </a:p>
          <a:p>
            <a:pPr eaLnBrk="1" hangingPunct="1"/>
            <a:r>
              <a:rPr lang="en-US" sz="2400" b="1"/>
              <a:t>Đối thoại, thương lượng tập thể, thỏa ước lao động tập thể</a:t>
            </a:r>
          </a:p>
          <a:p>
            <a:pPr eaLnBrk="1" hangingPunct="1"/>
            <a:r>
              <a:rPr lang="en-US" sz="2400" b="1"/>
              <a:t>Tiền lương; thời giờ làm việc, thời giờ nghỉ ngơi</a:t>
            </a:r>
          </a:p>
          <a:p>
            <a:pPr eaLnBrk="1" hangingPunct="1"/>
            <a:r>
              <a:rPr lang="en-US" sz="2400" b="1"/>
              <a:t>Kỷ luật lao động và trách nhiệm vật chất</a:t>
            </a:r>
          </a:p>
          <a:p>
            <a:pPr eaLnBrk="1" hangingPunct="1"/>
            <a:r>
              <a:rPr lang="en-US" sz="2400" b="1"/>
              <a:t>Bảo hộ lao động</a:t>
            </a:r>
          </a:p>
          <a:p>
            <a:pPr eaLnBrk="1" hangingPunct="1"/>
            <a:r>
              <a:rPr lang="en-US" sz="2400" b="1"/>
              <a:t>Bảo hiểm xã hội</a:t>
            </a:r>
          </a:p>
          <a:p>
            <a:pPr eaLnBrk="1" hangingPunct="1"/>
            <a:r>
              <a:rPr lang="en-US" sz="2400" b="1"/>
              <a:t>Đại diện lao động (Công đoàn)</a:t>
            </a:r>
          </a:p>
          <a:p>
            <a:pPr eaLnBrk="1" hangingPunct="1"/>
            <a:r>
              <a:rPr lang="en-US" sz="2400" b="1"/>
              <a:t>Giải quyết tranh chấp lao động; Đình công</a:t>
            </a:r>
          </a:p>
          <a:p>
            <a:pPr eaLnBrk="1" hangingPunct="1"/>
            <a:r>
              <a:rPr lang="en-US" sz="2400" b="1"/>
              <a:t>Quản lý Nhà nước về lao động</a:t>
            </a:r>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themeOverride>
</file>

<file path=docProps/app.xml><?xml version="1.0" encoding="utf-8"?>
<Properties xmlns="http://schemas.openxmlformats.org/officeDocument/2006/extended-properties" xmlns:vt="http://schemas.openxmlformats.org/officeDocument/2006/docPropsVTypes">
  <Template>Oriel</Template>
  <TotalTime>0</TotalTime>
  <Words>4316</Words>
  <Application>Microsoft Office PowerPoint</Application>
  <PresentationFormat>On-screen Show (4:3)</PresentationFormat>
  <Paragraphs>318</Paragraphs>
  <Slides>45</Slides>
  <Notes>7</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45</vt:i4>
      </vt:variant>
    </vt:vector>
  </HeadingPairs>
  <TitlesOfParts>
    <vt:vector size="53" baseType="lpstr">
      <vt:lpstr>SimSun</vt:lpstr>
      <vt:lpstr>.VnTime</vt:lpstr>
      <vt:lpstr>Arial</vt:lpstr>
      <vt:lpstr>Calibri</vt:lpstr>
      <vt:lpstr>Times New Roman</vt:lpstr>
      <vt:lpstr>Wingdings</vt:lpstr>
      <vt:lpstr>Wingdings 2</vt:lpstr>
      <vt:lpstr>Median</vt:lpstr>
      <vt:lpstr>BÀI 9 NGÀNH LUẬT LAO ĐỘNG </vt:lpstr>
      <vt:lpstr>TÀI LIỆU HỌC TẬP</vt:lpstr>
      <vt:lpstr>PowerPoint Presentation</vt:lpstr>
      <vt:lpstr>NỘI DUNG BÀI HỌC</vt:lpstr>
      <vt:lpstr>I. KHÁI QUÁT CHUNG VỀ LUẬT LAO ĐỘNG</vt:lpstr>
      <vt:lpstr>I. KHÁI QUÁT CHUNG VỀ LUẬT LAO ĐỘNG</vt:lpstr>
      <vt:lpstr>2. Đối tượng điều chỉnh</vt:lpstr>
      <vt:lpstr>I. KHÁI QUÁT CHUNG VỀ LUẬT LAO ĐỘNG</vt:lpstr>
      <vt:lpstr>II. MỘT SỐ NỘI DUNG CƠ BẢN CỦA LUẬT LAO ĐỘNG</vt:lpstr>
      <vt:lpstr>1. Quan hệ lao động </vt:lpstr>
      <vt:lpstr>Quan hệ lao động</vt:lpstr>
      <vt:lpstr>Quan hệ lao động</vt:lpstr>
      <vt:lpstr>Quan hệ lao động</vt:lpstr>
      <vt:lpstr>2. Hợp đồng lao động</vt:lpstr>
      <vt:lpstr>2. Hợp đồng lao động</vt:lpstr>
      <vt:lpstr>PowerPoint Presentation</vt:lpstr>
      <vt:lpstr>2. Hợp đồng lao động</vt:lpstr>
      <vt:lpstr>2. Hợp đồng lao động</vt:lpstr>
      <vt:lpstr>d. Giao kết, thực hiện, thay đổi, tạm hoãn, chấm dứt hợp đồng lao động</vt:lpstr>
      <vt:lpstr>d. Giao kết, thực hiện, thay đổi, tạm hoãn, chấm dứt hợp đồng lao động</vt:lpstr>
      <vt:lpstr>d. Giao kết, thực hiện, thay đổi, tạm hoãn, chấm dứt hợp đồng lao động</vt:lpstr>
      <vt:lpstr>d. Giao kết, thực hiện, thay đổi, tạm hoãn, chấm dứt hợp đồng lao động</vt:lpstr>
      <vt:lpstr>d. Giao kết, thực hiện, thay đổi, tạm hoãn, chấm dứt hợp đồng lao động</vt:lpstr>
      <vt:lpstr>PowerPoint Presentation</vt:lpstr>
      <vt:lpstr>PowerPoint Presentation</vt:lpstr>
      <vt:lpstr>PowerPoint Presentation</vt:lpstr>
      <vt:lpstr>3. Bảo hiểm xã hội</vt:lpstr>
      <vt:lpstr>3. Bảo hiểm xã hội</vt:lpstr>
      <vt:lpstr>3. Bảo hiểm xã hội</vt:lpstr>
      <vt:lpstr>3. Bảo hiểm xã hội</vt:lpstr>
      <vt:lpstr>4. Tiền lương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luật lao động</dc:title>
  <dc:creator>CHOPPY</dc:creator>
  <cp:lastModifiedBy>Minh Huy Thái</cp:lastModifiedBy>
  <cp:revision>123</cp:revision>
  <dcterms:created xsi:type="dcterms:W3CDTF">2006-08-16T00:00:00Z</dcterms:created>
  <dcterms:modified xsi:type="dcterms:W3CDTF">2024-01-24T14:29:00Z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61D4CF237617457B8FFCD40161BC5823</vt:lpwstr>
  </property>
  <property fmtid="{D5CDD505-2E9C-101B-9397-08002B2CF9AE}" pid="3" name="KSOProductBuildVer">
    <vt:lpwstr>1033-11.2.0.11537</vt:lpwstr>
  </property>
</Properties>
</file>

<file path=docProps/thumbnail.jpeg>
</file>